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83"/>
  </p:notesMasterIdLst>
  <p:sldIdLst>
    <p:sldId id="258" r:id="rId4"/>
    <p:sldId id="287" r:id="rId5"/>
    <p:sldId id="288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03" r:id="rId16"/>
    <p:sldId id="315" r:id="rId17"/>
    <p:sldId id="316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57" r:id="rId80"/>
    <p:sldId id="358" r:id="rId81"/>
    <p:sldId id="359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9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제현" userId="32800d16-4837-45c4-8fbc-2f3895a63656" providerId="ADAL" clId="{4999C9F1-361E-4004-9F06-D02E68BD7E7A}"/>
    <pc:docChg chg="addSld modSld">
      <pc:chgData name="배제현" userId="32800d16-4837-45c4-8fbc-2f3895a63656" providerId="ADAL" clId="{4999C9F1-361E-4004-9F06-D02E68BD7E7A}" dt="2021-01-21T15:10:27.964" v="5"/>
      <pc:docMkLst>
        <pc:docMk/>
      </pc:docMkLst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517070714" sldId="317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950520130" sldId="318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262263357" sldId="319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059947050" sldId="320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826455975" sldId="321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644356010" sldId="322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675661264" sldId="323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426038705" sldId="324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158634275" sldId="325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546299669" sldId="326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2131978391" sldId="327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407183314" sldId="328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739969531" sldId="329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054163441" sldId="330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775042463" sldId="331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1892093909" sldId="332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83535325" sldId="333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695684739" sldId="334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377185430" sldId="335"/>
        </pc:sldMkLst>
      </pc:sldChg>
      <pc:sldChg chg="add">
        <pc:chgData name="배제현" userId="32800d16-4837-45c4-8fbc-2f3895a63656" providerId="ADAL" clId="{4999C9F1-361E-4004-9F06-D02E68BD7E7A}" dt="2021-01-21T15:10:01.256" v="1"/>
        <pc:sldMkLst>
          <pc:docMk/>
          <pc:sldMk cId="3855222348" sldId="336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845253154" sldId="337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1340826258" sldId="338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062293675" sldId="339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1540914537" sldId="340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2702546840" sldId="341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729485639" sldId="342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13684551" sldId="343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2421997493" sldId="344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247310042" sldId="345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2627535298" sldId="346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773766176" sldId="347"/>
        </pc:sldMkLst>
      </pc:sldChg>
      <pc:sldChg chg="add">
        <pc:chgData name="배제현" userId="32800d16-4837-45c4-8fbc-2f3895a63656" providerId="ADAL" clId="{4999C9F1-361E-4004-9F06-D02E68BD7E7A}" dt="2021-01-21T15:10:18.133" v="3"/>
        <pc:sldMkLst>
          <pc:docMk/>
          <pc:sldMk cId="3872658100" sldId="348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278288556" sldId="349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197532277" sldId="350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44834743" sldId="351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3538401790" sldId="352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2507078868" sldId="353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1852045443" sldId="354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2299742078" sldId="355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2136121190" sldId="356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3605428226" sldId="357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4125982717" sldId="358"/>
        </pc:sldMkLst>
      </pc:sldChg>
      <pc:sldChg chg="add">
        <pc:chgData name="배제현" userId="32800d16-4837-45c4-8fbc-2f3895a63656" providerId="ADAL" clId="{4999C9F1-361E-4004-9F06-D02E68BD7E7A}" dt="2021-01-21T15:10:27.964" v="5"/>
        <pc:sldMkLst>
          <pc:docMk/>
          <pc:sldMk cId="3415332541" sldId="359"/>
        </pc:sldMkLst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93">
    <iact:property name="dataType"/>
    <iact:actionData xml:id="d0">
      <inkml:trace xmlns:inkml="http://www.w3.org/2003/InkML" xml:id="stk0" contextRef="#ctx0" brushRef="#br0">5272 3921 0,'22'0'19,"0"0"31,0 0-47,1 0-2,-1 0 2,0 0 0,0 0 1,0 0-4,0 0 2,0 0 0,1 0 0,-1 0-1,0 0 1,0 0 0,0 0-1,0 0 0,0 0 0,1 0 1,-1 0 0,0 0-1,22 0 0,-22 0 0,0 0 0,1 0 0,43 0 0,-44 0 7,266 22-7,-244-22 0,1 22 0,-1-22 0,0 0 0,23 22 0,-45-22 1,67 0-1,-45 0 7,355 45-6,-289-45 0,-65 0-1,21 0 1,1 0-1,21 22 1,1-22 5,177 44-5,-200-44 0,23 0-1,-23 0 1,0 0 0,-43 0 5,198 22-5,-199-22 0,23 0-1,-1 0 1,0 0 0,0 0 0,-21 0 4,87 0-4,-88 0 0,1 0 14,-1 0-15,0 0 3,0 0-2,0 0 1,0 0 1,1 0-3,-1 0 0,0 0 2,0 0-1,0 0 0,45-22 5,-45 22-6,0 0 2,0 0-1,0 0-1,0-22 0,0 22 1,67 0 5,-67 0-5,0 0-1,1 0 0,-1 0 0,0 0 1,0 0-1,111 0 8,-111 0-8,0 0 0,0 0 0,0 0 1,1 0-1,-1 0 0,0 0 1,67 0 6,-45 0-7,-22 0 0,0 0 1,0 0-1,0 0 0,1 0 8,65-22-8,-66 22 0,0 0 1,1 0-1,-1 0 0,0 0 0,0 0 1,0 0-1,67 0 6,-67 0-6,22-22 1,-22 22 0,1 0-1,-1 0 2,0-22 5,66 22-7,-65 0 0,-1 0 1,0 0-1,0 0 0,0 0 2,0 0 4,45 0-6,-45-23 0,0 23 1,0 0 0,0 0 0,23 0 1,-1 0 4,-22 0-5,0 0 0,0 0 1,1 0 2,-23-22-1,22 22 3</inkml:trace>
    </iact:actionData>
  </iact:action>
  <iact:action type="add" startTime="16596">
    <iact:property name="dataType"/>
    <iact:actionData xml:id="d1">
      <inkml:trace xmlns:inkml="http://www.w3.org/2003/InkML" xml:id="stk1" contextRef="#ctx0" brushRef="#br0">10787 14642 0,'-22'0'69,"0"0"-66,0 0-1,0 0 0,-1 0 7,1 22-8,-22-22 1,22 0-1,0 0 1,0 0-1,-1 22 0,1-22 0,-22 23 1,0-23-1,21 0 0,-21 0 0,0 0 0,22 22 0,0-22 1,-45 0-1,45 0 6,-222 22-6,200 0 0,0-22 1,22 0-1,-23 22 0,23-22 0,-44 0 0,21 0 0,23 0 10,0 0-10,-22 0 1,22 0-2,-1 0 2,-21 0-1,-44 22 7,-134-22-7,178 0 0,22 0-1,-1 0 2,-21 0-1,22 0 0,0 0 0,-45 0 0,-132 0 8,177 0-8,0 0 1,0 0-1,-1 0 0,-21 0 0,22 0 0,-22 0 0,-111 0 7,110 0-6,23 0-1,0 0 0,0 0 0,0 0 1,0-22-1,0 22 1,-23 0 5,-88-22-6,111 22 0,-22 0 1,22 0-1,-23 0 0,23 0 1,-22-22-1,-155-22 7,154 44-7,45-23 1,-22 23-1,-22 0 1,22 0-1,0-22 1,-1 22 5,-132-44-5,133 44-1,0-22 0,-22 22 0,44-22 1,-22 22-1,22-22 0,-23 22 6,-65-45-5,66 23-1,0 0 0,-1 22 1,23-22 0,-22 22 0,0-22-2,-22-23 8,22 23-6,0 0 0,-1 22 1,23-22-3,-22 0 1,0-23 8,22 23-7,-22 0-1,22 0 0,-22 22 0,22-22 1,0 0 7,-22-45-8,22 45 0,-23 22 1,23-44 0,0 22 1,0-67 5,0 67-6,0 0-1,0 0 2,0-1-1,0 1 6,0-44-7,0 44 0,0 0 1,0-1-1,0 1 0,0-22 10,45-45-11,-23 89 2,-22-22-1,0-22 1,22 22 1,-22 0-1,22 22 4,23-89-3,-45 45-2,22 21 0,-22 1 10,22 22-10,-22-22 1,22 0-1,-22 0 1,22 22-1,-22-22 2,44-45 5,-21 67-6,-1 0-1,0-22 0,0 22 1,0 0 1,0-22-3,89-22 7,-89 44-6,0 0 0,1 0 0,-1 0 0,0 0 0,22-22 0,-22 22 1,0 0-1,23-23 7,154 23-8,-177 0 1,67-22 0,-45 22 1,-22 0-2,0 0 2,23 0-1,-1 0 0,45 0 0,-45-22 0,133 22 6,-133 0-6,1 0 12,43 0-10,1 0-2,-23 0 0,-21 0 0,-23 0 0,22 0 0,0 0 0,1 0 0,-1 0 1,22 0 5,156 0-6,-133 0 0,-67 0 0,0 0 1,22 0-2,-22 0 1,23-22 1,-23 22-1,133 0 6,-111 0-3,-22 0-2,0 0 1,1 0-3,-1 0 8,44 0-7,-44 0 1,0 0 2,1 0 6,-1 22-6,-22 0 2,22-22-4,-22 22 2,22 1-3,-22-1 4,22-22-4,0 22 1,-22 0 6,67 44-7,-45-43 0,0-1 1,-22 0-1,22-22 0,-22 22-1,22 0 11,89 89-11,-89-111 15,0 22-13,67 45 0,-67-45-2,0 0 1,0 0 7,45 22-6,-45-44-1,-22 22 1,44 23-1,-21-45 0,-1 44 0,0-44 0,0 22 0,0-22 0,-22 22 0,22 1 0,0-23 8,89 110-8,-89-88 1,-22 1 3,22-23-4,1 22 0,21 44 6,-22-44-6,0-22 0,-22 22 1,0 1 0,22-1 0,-22 0 1,0 0 4,0 0-6,0 0 0,0 1 1,0-1 1,0 0 0,0 0-2,0 0 3,0 0-3,0 0 2,0 1-2,-22-23 0,0 22 1,22 0 1,-44 44 3,22-43-4,-1-1 0,23 0-1,-22-22 2,22 22-3,0 0 8,-44 22-7,44-21 0,-22-1 1,22 0 1,0 0 1,-22 0-3,22 0 5,0 0-5,-22 1 1,22-1 2,0 0-3,0 0 1,-23 22 4,1-21-4,22-1 1,0 0-2,-22 0 2,0 44 5,22-43-7,-22-23 0,0 22 1,22 0 1,0 0-2,-22-22 7,-1 44-6,1-22-1,22 1 1,-22-23-1,22 22 1,-22-22 7,22 22-9,-22 0 3,22 0 1,22-22 36,0 0-34,0 0-6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12">
    <iact:property name="dataType"/>
    <iact:actionData xml:id="d0">
      <inkml:trace xmlns:inkml="http://www.w3.org/2003/InkML" xml:id="stk0" contextRef="#ctx0" brushRef="#br0">13955 7820 0,'0'-23'101,"0"1"-98,0 0-2,0 0 3,0 0-2,0 0 5,0 0 2,0-1-2,0 1-3,22 22-3,-22-22 7,22 0-1,-22 0-3,22 0-1,0 22 0,-22-23 2,22 23-1,-22-22 6,22 22-8</inkml:trace>
    </iact:actionData>
  </iact:action>
  <iact:action type="add" startTime="5616">
    <iact:property name="dataType"/>
    <iact:actionData xml:id="d1">
      <inkml:trace xmlns:inkml="http://www.w3.org/2003/InkML" xml:id="stk1" contextRef="#ctx0" brushRef="#br0">13999 7487 0,'0'22'39,"-22"-22"-37,22 23 4,-22-1-3,-1-22 2,23 22-3,-22 0 3,0-22-1,22 22-3,0 0 2,-22-22 0,0 0-2,22 23 1,-22-23 1,22 22 7,-23-22-7,1 0 0,22 22-1,-22 0 2,0-22 1,22 22 3,-22-22-7,0 0 11</inkml:trace>
    </iact:actionData>
  </iact:action>
  <iact:action type="add" startTime="5901">
    <iact:property name="dataType"/>
    <iact:actionData xml:id="d2">
      <inkml:trace xmlns:inkml="http://www.w3.org/2003/InkML" xml:id="stk2" contextRef="#ctx0" brushRef="#br0">13689 7709 0,'22'0'52,"0"0"-42,0 0-4,-22 22-6,22 0 20,-22 0 6,0 0-18,0 1-7,0-1 14,22-22-15,-22 22 2,0 0 0,23-22 0,-23 22 0,22 23 4,0-45-5</inkml:trace>
    </iact:actionData>
  </iact:action>
  <iact:action type="add" startTime="6621">
    <iact:property name="dataType"/>
    <iact:actionData xml:id="d3">
      <inkml:trace xmlns:inkml="http://www.w3.org/2003/InkML" xml:id="stk3" contextRef="#ctx0" brushRef="#br0">17587 13202 0,'22'0'58,"0"-22"-57,1 22 1,-1 0 0,0 0-1,0 0-1,22 0 3,-22 0-1,1-22-1,-1 22 0,0 0 1,0 0-1,0 0 0,0 0 0,0 0 0,1 0 1,-1 0-2,0-22 2,0 22-1,0 0 0,22 0 0,-21 0 1,-1 0-1,0 0 0,0 0 0,0 0 0,23 0 8,65 0-8,-65-22 1,-23 22-1,0 0 0,0 0 1</inkml:trace>
    </iact:actionData>
  </iact:action>
  <iact:action type="add" startTime="7009">
    <iact:property name="dataType"/>
    <iact:actionData xml:id="d4">
      <inkml:trace xmlns:inkml="http://www.w3.org/2003/InkML" xml:id="stk4" contextRef="#ctx0" brushRef="#br0">18384 12892 0,'23'0'78,"-1"0"-75,0 0-3,0 0 2,0 0 2,0 0-3,0 22 1,1-22 1,-1 0 0,0 23 1,0-23-3,0 0 27,0 0-24,1 0 2,-1 0-4,-22 22 1,22-22 1,0 0 39,-22 22-34,0 0-7,0 0 1,0 0 28,0 0-30,0 1 1,0-1 1,0 0 0,0 0-2,0 0 2,0 0-1,0 0 2,0 1-3,-22-1 4,22 0 9,-22 0-11,22 0-2,0 0 2,-22-22-2,22 23 2,0-1 1,0 0 0,0 0-1,-23-22 0,23 22 4</inkml:trace>
    </iact:actionData>
  </iact:action>
  <iact:action type="add" startTime="8410">
    <iact:property name="dataType"/>
    <iact:actionData xml:id="d5">
      <inkml:trace xmlns:inkml="http://www.w3.org/2003/InkML" xml:id="stk5" contextRef="#ctx0" brushRef="#br0">14442 7532 0,'22'0'149,"0"0"-147,22 0-1,1 0 0,-23 0 0,0 0 1,0 0-1,22 0-1,1 0 4,-23 0-4,0 0 1,0 0 0,0 0 0,1 0 0,-1 0 0,22 0 0,-22 0 0,0 0 1,0 0-2,1 0 1,-1 0 0,0 0 0,0 0 0,0 0 0,22 0 0,-44-23 0,23 23 0,-1 0 0,0 0 0,0 0 0,0 0 0,23 0 1,-23 0 0,0 0 5,44 0-7,-21 0 1,-45-22 0,22 22 0,0 0 1,0 0-2,0 0 5,45 0 2,-45 0-5,0 0 1,0 0-1,0 0 0,0 0 5,0-22-7,1 22 2,-1 0 2,0 0-3,0 0 0,0 0 9,0 0-4,1 0-4,-1 0 6,44 0-6,-44 0-1,0 0 1,1 0 1,-1 0-2,0 0 2,0 0 2,0 0-3,0-22-1,0 22 1,1 0 1,-1 0 0,22 0 2,-22 0-4,-22-22 1,22 22 0,1 0-1,-1 0 1,0 0 6,22 0-6,-22 0-2,0 0 3,1 0-1,-1 0-1,0 0 2,22 0 4,-22 0-5,0 0 1,-22-22-2,23 22 1,-1 0 1,0 0 2,0 0-4,0 0 0,0 0 2,1 0-2,-1 0 2,-22-22-2,22 22 1,22 0 3,-22 0-4,0 0 2,1-23-1,-1 1 2,0 22-3,0 0 4,44 0-4,-43 0 1,-1-22 0,0 22-1,0 0 0,0 0 1,0 0 0,1 0-2,43 0 6,-44-22-5,0 22 0,0 0 0,-22-22-1,45 22 1,-23 0 2,0 0-3,0 0 2,133-22 6,-110 22-7,-23 0 1,0 0-2,0 0 1,-22-22 0,22 22 1,0 0-1,0 0 0,1 0 6,-1 0-4,0 0-2,22 0 0,-22 0 0,23-23 1,-23 23 0,111 0 5,-111 0-6,0 0 0,0-22 0,0 22 1,0 0-1,1 0 0,-1 0 0,0 0 7,89-22-7,-89 22 0,0 0 2,0-22-2,0 22 1,0 0 1,0 0 3,23-22-5,-23 22 1,0 0-1,0 0 0,-22-22 1,22 22-1,1 0 1,-1 0 5,22-23-6,-22 23 0,0 0 1,0 0-1,-22-22 0,23 22 1,-1 0-1,0-22 7,66 0-6,-43 22-1,-23-22 0,0 22 0,0 0 0,0 0 1,-22-22-2,133 0 8,-111-1-7,1 23 0,-1 0 1,0-22-2,0 22 2,0 0-1,0 0 0,89-44 8,-89 44-8,-22-22 0,22 22 0,1 0 1,21 0 0,-22-22 7,67 0-8,-67 22 1,-22-23 0,22 23-1,0 0 0,0 0 1,0 0 6,45-22-7,-45 22 2,0 0-1,0 0-1,0-22 1,1 22 6,43 0-8,-44-22 3,0 22-1,0 0-1,1 0 10,-1 0-9,22 0 0,-22 0 3,22 0-4,-21 0 5,43-22-5,-44 22 0,23 0 1,-23 0 0,0 0 0,0 0-1,0 0 7,67-22-7,-45 22 0,-22 0 0,0 0-1,0 0 16,1 0-14,-1 0-1,0 0 0,0 0 0,0 0 0,0 0 7,0-23-7,1 23 7,-1 0-6,0 0 0,44 0 2,-43 0-3,-1-22 0,0 22 1,0 0 0,22 0 0,-22 0 6,67-22-7,-67 22 1,0 0-1,0 0 7,1 0-7,-23-22 3,44 22-3,-22 0 0,0 0 1,0 0 1,1 0-1,-1 0 6,22-22-8,-22 22 2,0 0 0,0 0 3,1 0-2,-1 0 20,0 0-22,22-22 3,-22 22-1,0-22-1,23 22 3,-23 0-3,0 0-1,0-23 2,0 23 0,1 0 0,-1 0-1,0 0 2,-22-22-3,22 22 2,0 0 0,0 0-1,0 0 4,-22-22-5,23 22 0,-1 0 5,0 0-5,-22-22 7,44 22-7,-22 0 2,0 0-2,1 0 3,-1 0-1,-22-22-2,44 22 2,-22 0 1,0 0-1,1 0 0,-1 0 2,0 0-3,-22-22 0,22 22-1,0 0 1,0 0 2,0 0-2,1 0 4,-23-23-2,22 23-3,-22-22 4,22 22 2,0 0-7,0 0 3,0 0 3,0 0-2,1-22-2,-1 22 3,0 0-2,0 0 0,0 0 4,0-22-6,1 22 1,-1 0-1,0 0 1,0 0 0,-22-22 0,22 22 4,45-22-5,-45 22 3,0 0-1,0 0-2,0 0 7,0-22-7,0 22 3</inkml:trace>
    </iact:actionData>
  </iact:action>
  <iact:action type="add" startTime="9712">
    <iact:property name="dataType"/>
    <iact:actionData xml:id="d6">
      <inkml:trace xmlns:inkml="http://www.w3.org/2003/InkML" xml:id="stk6" contextRef="#ctx0" brushRef="#br0">23213 5937 0,'-22'0'25,"44"0"123,0 0-143,0 0-3,0 0 0,1 0 1,-1 0 1,0 0-3,0 0 2,0 0 1,-22 22-1,22-22-2,1 0 0,-1 0 4,0 0 1,0 0 4,-22 22-9,0 0 54,0 0-52,0 1-2,0-1 2,0 0 0,0 0 0,-22 0 1,22 0-4,0 0 2,0 1 2,-22-1-1,22 0 16,0 0-18,-22-22 2,22 22-2,-23 0 2,23 0-2,0 1 3,-22-1 0,22 0 0,0 0-2,-22-22-1,22 22 4,0 0 0,-22-22-3,0 23 4,22-1-1,0 0 7</inkml:trace>
    </iact:actionData>
  </iact:action>
  <iact:action type="add" startTime="11066">
    <iact:property name="dataType"/>
    <iact:actionData xml:id="d7">
      <inkml:trace xmlns:inkml="http://www.w3.org/2003/InkML" xml:id="stk7" contextRef="#ctx0" brushRef="#br0">19403 12737 0,'0'-22'62,"0"0"-55,0 0-6,0 0 0,22-1 2,-22 1-2,23 22 0,-23-22 0,22 0 2,-22 0-2,0 0 1,22 0-1,-22-1 0,22 23 0,-22-22 1,22 0-2,-22 0 1,22 0 0,-22 0 0,45-1 1,-45 1-1,0 0 1,22 0 5,66-155-6,-65 155 0,-23-23 0,22 23 0,0 0 1,-22 0 0,22-22-1,0 21 7,89-220-5,-89 176-2,0 23 2,0-22-1,23-1 1,-1 1 1,45-134-2,-67 134-1,-22 44 1,44-45-1,-22 23 1,0 0-1,0-1 7,67-176-6,-89 199 0,22-23-1,0 23 0,-22-22 0,23 22 1,-23-23 6,66-65-5,-66 88-3,0-1 1,22-21 0,0 22-1,-22 0 1,0 0 0,22 22 0,-22-45 0,0 23 6,89-155-6,-89 155 7,22-45-5,0 23-3,0 0 5,67-111-3,-89 110 0,22 1-1,0 22 0,23-67 0,-23 67 1,-22 0-1,0-22 6,44-23-5,-44 45-1,22-44 0,0 44 0,-22-1 0,23-21 0,-1 22 1,0-67 5,44-88-5,-21 111 0,-23-1 0,-22 45-1,22-22 0,0 22 1,-22-1 5,66-176-6,-43 199 1,-23-22-1,0 0-1,0 0 1,0-1 0,22 1 1,0 0-1,-22-22 7,66-133-7,-43 132 0,-23 23 0,22-22 0,-22 22 1,22 0-1,0-23 1,44-110 6,-43 111-6,-1 0 0,0-1 0,-22 23 0,22 0-1,44-111 7,-66 111-6,0 0-1,23 22 0,-23-22-1,22 0 1,-22-1 0,22 1 0,-22-22 8,89-89-8,-45 89 1,-44-1-1,22 23 0,-22 0 4,22 0 1,22-67-5,-44 67 2,45-22-3,-45 22 2,22 22-1,-22-45 0,22 23 8,67-111-8,-89 111 0,22 0 1,-22 0-1,22 22 0,-22-22 0,0 0 0,0-1 0,22 23 7,22-88-7,-44 66-1,23 22 1,-23-22 0,0-1 1,22 1-1,0 0 9,-22 0-8,22 22 6,-22-22-8,0 0 1,22 22 0,-22-22 4,44-23-3,-44 23-1,23 0 0,-1 22 2,-22-22-2,22 0 1,44-23 5,-66 23-5,22 22-1,1-22 0,-1 0 2,-22 0-1,22 22 6,44-22-7,-43-1 1,-1 1 0,0 22 0,0 0 0,0-22 1,0 22 1,23 0-3,-45-22 2,22 22-2,0 0 0,0 0 3,0 0-1,0 0 1,-22-22-2,22 22-2,1 0 7,-23-22-6,22 22 8,-22 22 128,0 0-135,0 0-1,0 0 1,0 0-1,0 1 2,0-1-1,0 0 1,0 0-2,0 0 3,0 0-2,0 0 1,0 1 18,0-1-13</inkml:trace>
    </iact:actionData>
  </iact:action>
  <iact:action type="add" startTime="12198">
    <iact:property name="dataType"/>
    <iact:actionData xml:id="d8">
      <inkml:trace xmlns:inkml="http://www.w3.org/2003/InkML" xml:id="stk8" contextRef="#ctx0" brushRef="#br0">23235 5671 0,'-22'22'31,"0"-22"-30,22 22 1,0 0-1,-22-22 0,22 23 1,-22-23-2,22 22 2,-23 0 0,1 0-1,0-22 1,22 22-1,-22 0 1,0 0 0,0 1-1,0-1 7,-23 22-7,23-22 1,0 23 9,-22-1-9,22-44-2,-23 44 2,45-22-1,-44 23 1,22-45 6,-133 199-6,133-177-1,-1-22 0,1 22-1,0 0 2,22 1-2,-22-23 2,22 22-1,-44 0 6,-67 66-5,111-65-1,-22-23 0,22 22 1,-22 0-1,-1 0 10,1 0-11,44-44 56,1 22-56,-23-22 1,22 0 0,-22 0 0,22 22 0,0 0 0,-22-23 1,22 23-2,-22-22 2,22 22-1,-22-22 0,23 0 1,-1 22-1,-22-22 1,22 22-2,-22-22 2,22 0-1</inkml:trace>
    </iact:actionData>
  </iact:action>
  <iact:action type="add" startTime="12495">
    <iact:property name="dataType"/>
    <iact:actionData xml:id="d9">
      <inkml:trace xmlns:inkml="http://www.w3.org/2003/InkML" xml:id="stk9" contextRef="#ctx0" brushRef="#br0">22881 6048 0,'22'0'20,"0"0"-18,-22 22 2,0 0-4,22-22 1,-22 22 8,0 0-7,22-22-2,-22 22 1,0 0 0,23-22 1,-1 23-1,-22-1 0,22-22 0,-22 22-1,22 0 2,22 0 0,-22 0 6,111 111-6,-111-111 0,1 23 0,-23-23-2,44-22 1,-44 44 1,22-44-1,89 111 6,-111-89-6,22-22 0,-22 22 0,22-22 0,0 22 0,0 1 1,-22-1-1,23-22 1,-23 22 5,44 0-7,-22-22 4,-22 22-3,22-22 88,0 0-76,0 0-12,1 0 4,-1 0-4,-22-22-1,22 22 3,0 0-1,-22-22-1,22 22 1,-22-22 1,22 0-3,1 22 4,-23-23-3,22 23-1,-22-22 3,22 0-1,-22 0 1,0 0-2,22 22 0,-22-22 0</inkml:trace>
    </iact:actionData>
  </iact:action>
  <iact:action type="add" startTime="12982">
    <iact:property name="dataType"/>
    <iact:actionData xml:id="d10">
      <inkml:trace xmlns:inkml="http://www.w3.org/2003/InkML" xml:id="stk10" contextRef="#ctx0" brushRef="#br0">23656 5693 0,'-22'0'24,"0"0"-19,0 0-2,-1 0 1,23 22-3,-22-22 3,0 22-1,0-22 1,0 23 3,0-23 0,22 22-4,-22 0 2,-1-22 3,23 22-7,23-22 76,-1 0-75,0 0 1,0 0 1,0 0-3,0 0 1,0 0 0,1 0 2,-1 0-2,0 0-1,-22-22 3,22 22-2,-22-22 0,22 22-1,0 0 1,-22-22 1,22 22-2,-22-23 3,23 23-3,-23-22 6,0 0-6,22 22-1,-22-22 1,0 0 3,0 0 2,0-1-5,0 1 3,0 0 1,0 0 3,-22 22 3,22-22-10,-23 22 36,1 0-34,0 0-1,22 22 0,-22-22-1,0 22 2,0-22-2,0 22 1,22 0 0,-23-22 0,23 23-1,-22-23 1,22 22-1,-22-22 0,0 22 1,22 0 0,-22-22-1,22 22 2,-22 0 4,22 1-4,0-1 2,22-22 56,-22-22-60,22 22 2,0 0-3,-22-23 2,22 23-1,0 0 2,-22-22-2,23 22 1,-1 0 1,-22-22-2,22 0 1,0 22 1,-22-22-1,22 22 1,0-22-1,0-1 4,-22 1-4,23 22 2,-23-22-2,-23 22 66,1 0-65,0 0-1,0 0 2,0 0 1,22 22-4,-22-22 2,22 22-2,-22-22 0,-1 0 6,23 23-6,-22-23 3,0 0 6,22 22-9,-22-22 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673">
    <iact:property name="dataType"/>
    <iact:actionData xml:id="d0">
      <inkml:trace xmlns:inkml="http://www.w3.org/2003/InkML" xml:id="stk0" contextRef="#ctx0" brushRef="#br0">22549 8329 0,'0'22'40,"0"0"-38,0 1 1,0-1 14,0 88-16,0 68 15,-23 65 0,1 23 1,0-111 0,22-133-1,0 244 0,-22 89 1,22 21 0,0 1 0,0 44-1,0-1 1,0-132 0,0 0-1,0-22 1,-22-44 0,0-1-1,-23-21 1,45-90 0,0-43-1,0 88 1,0-133-17,23 89 17,-23 0-1,22 21 1,-22-87 0,0-23 0,0 66-1,0 1 1,0-67 1,22 0-3,-22 67 2,22 66 0,0-133-1,22 155 1,-21-132-1,-23-1 1,0 67 0,22-111-16,-22 133 14,22 0 2,0-45-1,0-44 1,0-44 65,0 0-80,1 0-1,397 45 15,-397-45 0,575 66 0,-133 23 1,0 44 0,-443-133-17,488 155 17,-23-44-1,-22-89 1,89-44-1,177-111 1,-67 66 0,-177 45 0,-221 22-1,-66 0 1,-90-22 0,45 0-1,155 22 1,-88 0 0,265 66-1,-155-21 1,-243-45 0,-89-23 74,0 1-87,-22 22 1,0-22 11,-178-89 1,-110-44 0,67 0-1,43 44 1,112 45 0,88 44 8,-22 0-15,-1 22 6,1-45-1,-22-21 2,-22-156 0,43 112 0,-87-400-1,-1-44 1,-66-221-1,66 199 1,-22 0 0,89 200-1,22 21 1,-23-66 0,23 156-1,0 43 2,22 111-3,0-22 2,22 0 0,0 23-1,-22 65 2,0 23-1,0 0-17,45-111 16,-1-44 0,22 0 1,-44 88 0,-22-22-1,23 1 1,-23 43-1,0-21 1,0 65 0,0 1 0,0-22-1,0 0 1,0-23-1,-23-21 1,1-90 0,-22 68 0,22-68-1,22 68 1,-22-23-1,22 0 1,0 22 0,0 67 0,-22 44 38,-1 0-14,1 0-37,-22 22 12,-133 22 1,-67 45-17,222-89 17,-310 66-1,-67-43 1,155-23 0,67 0-1,-288 22 1,-22 44 0,-89 1-1,310-45 1,0-22-1,-66 0 1,199 0 1,89 0-2,-111 0 0,-45-22 1,1 22 0,-45 0-1,67 22 1,0-22-1,0 22 2,22 0-2,66 0 0,45-22 2,22 0 72,0 0-21,0 0-64,-1 0-2,1 0 1,-22 0 8,-23 22 4,23-22 2,44 22-2,-22-22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4">
    <iact:property name="dataType"/>
    <iact:actionData xml:id="d0">
      <inkml:trace xmlns:inkml="http://www.w3.org/2003/InkML" xml:id="stk0" contextRef="#ctx0" brushRef="#br0">3854 6136 0,'22'0'63,"1"0"-61,-1 0 1,0 0-1,0 0 0,0 0 0,0 0-1,1 0 1,-1 0 0,22 0 0,-22 0-1,0 0 2,0 0-1,1 0 0,-1 0 12,0 0-11,0 0-2,0 0 1,0 0-1,67 0 7,-67 0-7,0 0 1,0 0-1,1 0 0,-1 0 2,0 0-3,0 0 8,111 0-7,-67 0 0,-21 0 0,-23 0 1,22 0 1,-22 0-3,0 0 9,156 0-8,-134 0-1,-22 0 3,0 0-3,22 0 1,1 0 5,-23 0-1,133 0-4,-111 22 0,-22-22 0,23 0 0,-23 0 0,0 0 0,0 0 0,22 22 0,-21-22 0,-1 0 7,177 0-6,-132 0 1,-1 0-2,-22 0 0,-22 23 1,23-23 6,154 0-6,-155 0-1,1 0 1,-23 0-1,22 22 1,-22-22-1,0 0 6,111 0-5,-111 0-1,1 0 1,-1 0-1,0 0 2,0 0 5,0 0-6,0 0 5,1 0 39,-1 0-40,0 0 31,0 0-35,0 0 3,0 0 0,0 0 1,-22 22-3,23-22-2,-1 0 5,0 0 1,0 22-2,0-22-3,0 0 3,0 0 2,1 0-3,-1 0-2,0 0 2,0 0 1,-22 22-3,22-22 0,0 0 3,1 0-3,-1 0 3,0 0-1,0 0 2,0 0-1,0 0 2,0 0 11</inkml:trace>
    </iact:actionData>
  </iact:action>
  <iact:action type="add" startTime="3288">
    <iact:property name="dataType"/>
    <iact:actionData xml:id="d1">
      <inkml:trace xmlns:inkml="http://www.w3.org/2003/InkML" xml:id="stk1" contextRef="#ctx0" brushRef="#br0">11983 6092 0,'-22'0'159,"0"0"-153,0 0-4,0 0 3,-1 0-3,1 0 17,0 0-17,0 0 0,0 0 2,0 0-3,0 0 3,-1 0-4,1 0 3,0 0-2,0 0 1,0 0 0,0 0-1,0 0 1,-89 22 4,89-22-2,-23 0-2,23 0-2,-44 0 2,44 22-1,-266-22 7,265 0-5,-21 0-1,-22 0-1,-1 0 0,-43 0 0,43 0 7,-287 0-6,265 0 0,23 0-1,-67-22 0,66 22 1,-88-22-1,133 22 7,-222 0-6,222 0 0,0 0 5,-66 0-5,21 0-2,23 0 4,-133-22-2,66 0-1,44-1 1,45 23-1,-44 0 0,22 0 1,21 0 6,-220-44-7,198 44 0,23 0 1,0 0-1,22-22 0,-22 22 0,0 0 1,-22-22 6,44 0 57,0-1-63,0 1-1,0 0 0,0 0 1,0 0 23,0 0-23,0 0 0,0-1 1,0 1 1,0 0-1,0 0-1,0 0 1,0 0 0,0-1 0,22 23-1,-22-22 0,0 0-2,0 0 10,0 0-8,0 0 1,0 0-1,0-1 2,0 1 11,0 0-12,0 0 0,0 0 1,0 0-1,0 0 1,0-1-3,0 1 3,0 0 0,0 0 2,0 0-5,0 0 3,0-1 1,-22 23-4,22-22 2,0 0 0,0 0 2,0 0 0,0 0 0,0 0-4,0-1 3,0 1 1,0 0-1,0 0-1,0 0 4,0 0-6,0 0 0,0-1 2,0 1-1,0 0 1,0 0-1,0 0 3,0 0-4,0-1 17,0 1-17,0 0 2,22 0-2,-22 0 2,44-22 3,-44 21-5,0 1 1,22 22-1,-22-22 5,22 22-6,-22-22 7,22-22-7,1 44 1,-23-23 0,22 1 2,0 0-1,-22 0 0,22 22-2,22-66 8,-22 43-5,1 1 0,-1 0 0,-22 0 4,44-22-6,-22 44 0,-22-22 1,22 22-1,1 0 2,-23-23-2,0 1 0,66 0 6,-66 0-6,22 22 0,0-22 1,0 0 1,1 22 0,-23-23-2,66 1 5,-66 0-5,22 22 0,-22-22 0,22 22 0,0 0 1,1-22-1,-1 22 8,66-67-9,-43 67 17,-1 0-17,0 0 2,-22 0-1,1-22 0,-1 22 0,22 0 1,-22 0 0,155 0 6,-110 0-7,-45 0 1,22 0-1,1 0 0,-23 0 1,0 0-1,0 0 0,0 0 6,155 0-5,-154 0-1,21 0 0,-22 0-1,0 0 1,0 0 1,23 0 0,-23 0-1,44 0 6,67 0-6,-89 0 1,1 0-1,-23 0 0,0 0 33,0 0-32,22 22-1,23-22 0,-45 0 1,0 0-1,0 0 0,23 23 1,-1-23 2,22 22-2,-66 0-2,45-22 1,-23 0 1,0 0-1,-22 22 0,22-22 0,0 0 0,0 0 1,-22 22-1,23-22 1,-1 22-1,0-22 1,0 0 0,0 22-1,0-22 26,0 23-26,1-23 1,-1 22-1,22-22 1,-44 22-1,22-22 0,0 0 1,67 44 5,-67-22-6,0 1 0,23-23 1,-45 22 0,22-22-1,-22 22 1,88 22 6,-66-22-7,-22 0 1,23-22-1,-1 23 0,0-23 1,-22 22-1,88 44 7,-88-44-7,23 0 1,-23 1-2,22-23 3,0 22-2,0 0 8,0 0 2,-22 0-8,22-22-3,-22 22 3,23 1-2,-1-23 0,-22 22 0,22-22-1,0 22 2,0 0-1,-22 0 1,22-22 6,45 67-7,-67-45 0,22-22 1,-22 22-1,0 0 0,22-22 1,-22 22-1,22-22 0,22 67 7,-44-45-5,23-22-2,-23 22 3,22 0 4,0 22-6,-22-21-1,0-1 1,0 0 0,0 0 1,0 0 4,0 22-5,0-21-1,0-1 1,0 0 1,0 0-2,0 0 6,0 23-6,0-23 2,0 0-3,0 0 3,0 0-1,0 0 11,0 0-13,0 1 1,0-1 1,0 0-1,0 89 7,-22-111-7,22 22 0,0 0 1,0 0-1,-22 0 1,22 23 0,0-23 5,-23 66-6,1-88 0,22 22 0,0 1 0,-22-1 0,22 0 2,0 0 23,-22 0-24,22 0 1,0 1 3,-22-23 0,22 22-5,0 0 10,0 0-7,-22-22-2,0 22 7,22 0 0,-23-22-4,23 22 2,0 1-3,0-46 52,45 23-53,-45-22-2,22 22 1</inkml:trace>
    </iact:actionData>
  </iact:action>
  <iact:action type="add" startTime="5021">
    <iact:property name="dataType"/>
    <iact:actionData xml:id="d2">
      <inkml:trace xmlns:inkml="http://www.w3.org/2003/InkML" xml:id="stk2" contextRef="#ctx0" brushRef="#br0">16192 6203 0,'-23'0'69,"1"0"-65,0 0 1,0 0 17,0 0-21,0 0 0,0 0 0,-1 0 1,1 0-1,0 0 1,0 0-1,0 0 0,0 22 0,0-22 0,-23 0 2,23 0-2,-155 0 7,155 0 7,-23 0-14,1 0 1,-22 0 0,44 0 2,-23 0-3,1 0 0,-133 0 6,132 0-5,23 0-1,-44 0 1,44 0 0,0 0-2,-1 0 2,1 0-2,0 0 1,-44 0 6,-112 0-6,134 0 1,-22 0 0,21-22 0,1 22 0,0 0 6,-222-23-6,222 23 0,-23 0-1,1 0 1,22 0 0,21 0 5,1 0-6,-155 0 0,133-22 1,-1 22 0,1 0 0,22 0 1,-67 0 2,-21 0-3,87 0-1,1 0 0,0 0 1,0 0-1,0 0 0,0 0 1,-45-22 6,45 22 1,0 0-7,0 0 0,-22 0 1,21-22 1,1 22-3,0 0 0,0 0 2,0 0 61,0 0-62,0 0-1,22-22 1,-23 22 0,1 0 2,22-22-3,-22 22 1,0 0-1,22-22 0,-22 22 0,0-23 3,-1 1-1,1 22-2,0-22 2,0 22-1,22-22 0,-22 0-2,0 22 2,0-22-1,-45-45 8,45 67-8,22-22 0,-22 22 1,22-22-1,-22 22-1,22-22 2,-22 22-2,-1 0 2,-21-89 5,44 67-5,-22 22-1,0-22 0,22 0 0,0-1 3,-22 23-3,22-66 6,0 44-6,-23 22 1,23-22-2,0 0 1,0-1 1,0 1 9,0-88-10,0 87 0,0-21 2,0 22-1,0-22 1,0 21 3,0-21-5,0 22-1,0 0 2,23 0 0,-23 0-2,0-1 3,0 1-1,0-22 4,22 0-5,-22 22 0,0-1 0,22 23 1,-22-22-2,0 0 3,0 0-1,0 0 5,22-45-6,-22 45 3,0 0-3,0-22 0,0 22 15,0-1-15,0 1 2,0 0 7,22 0-8,-22 0 1,0 0-1,0-1 2,22 23-1,-22-22-2,23 0 1,-23 0 3,0 0-3,22 22 4,-22-22-5,0 0-1,22 22 2,-22-23 1,0 1 0,22 22-1,-22-22 4,22 22-6,-22-22 2,22 22 0,-22-22 0,22 22 36,-22-22-36,23 22-1,21 0 3,-22 0-2,0-22-1,0 22 0,0 0 0,1 0 0,-1 0 1,0 0 5,133-45-5,-133 23-1,0 22 0,23 0 0,-23 0 1,0-22-1,0 22 14,0 0-13,22 0-1,1 0 7,110-44-7,-133 44 0,0 0 0,0 0 0,23 0 1,-23-23-1,0 23 1,22 0 5,-22 0-6,155-22 0,-132 0 0,-23 22 1,22 0-1,-22 0 0,23 0 1,-23 0 6,133-22-7,-133 22 2,0 0-2,22 0 0,-21 0 0,-1 0 0,0-22 0,0 22 7,133 0-7,-111 0 0,-21 0 0,-1-22 0,22 22 0,-22 0 1,0 0-1,0 0 7,134-22-6,-134 22-1,0 0 0,0 0 1,0 0 0,0 0 7,45-23-8,-45 23 84,0 0-84,-22 23 1,22-23-1,0 0 1,-22 22-1,22-22 1,1 0-1,-1 22 0,0-22 3,-22 22-3,22-22 0,-22 22 0,22-22 1,0 0-1,-22 22 1,23-22-2,-1 0 3,-22 22-1,22-22-1,0 0 0,-22 23 1,0-1 0,22-22-1,0 22 5,0-22-6,-22 22 6,23 0-4,-1 0 1,-22 1 0,22-23-1,0 22 1,-22 0 2,22 0-4,-22 0 4,22-22-4,-22 22 2,22-22-1,1 45 2,-1-23-1,-22 0 1,22-22-3,0 22 7,22 22-7,-22-44 2,-22 22-1,23-22-1,-1 0 9,66 67-10,-65-45 2,21 0-1,-22-22 3,-22 22-3,44-22 1,23 45 5,-45-45-6,-22 22 0,22-22 1,0 22 0,0-22 1,0 0-2,-22 22 0,23-22 5,-1 0-5,-22 22 0,22 0 2,0-22 0,-22 23 3,22-23-4,0 22 11,-22 0-1,23 0-3,-1-22-4,-22 22-4,0 0 9,22-22-9,-22 23 0,0-1 5,22-22-5,-22 22 7,22-22-8,0 22 1,-22 0 4,22 0-2,-22 0 1,23-22-1,-23 23 0,22-23 1,-22 22-3,0 0 2,22-22 5,-22 22 1,0 0-3,22-22-4,-22 22-1,0 0 2,0 1 0,22-1 5,-22 0-6,0 0 1,0 0-1,0 0 2,0 1 1,22-23-3,-22 22-1,0 0 1,0 0 10,0 0-8,0 0 1,0 0-2,0 1 1,0-1 6,0 0-7,0 0-1,0 0 3,0 0 0,0 0 1,0 1-3,0-1 2,0 0 1,0 0 0,0 0-4,0 0 3,0 1 2,0-1-2,0 0-2,0 0 2,0 0 19,0 0-17,0 0-2,0 1 8,0-1 4,0 0-6,-22-22 0,22 22-9,0 0 1,-22-22 8,22 22-10,0 1 13,-22-23-12,0 0 8,0 0 48,22 22-56,-23-22 1,23 22-2,-22-22 4,0 0-1,22 22 2,-22-22-4,0 0 5,0 0 2,22 22 1,-22-22-10</inkml:trace>
    </iact:actionData>
  </iact:action>
  <iact:action type="add" startTime="11733">
    <iact:property name="dataType"/>
    <iact:actionData xml:id="d3">
      <inkml:trace xmlns:inkml="http://www.w3.org/2003/InkML" xml:id="stk3" contextRef="#ctx0" brushRef="#br0">5316 9104 0,'22'0'111,"1"0"-109,-1 0 12,133 0-14,199 23 18,-332-23-3,310 44 2,67-44 0,-310 0-1,199 0 1,0 0 0,22 0-1,-22 0 1,-45 0 0,45 0-1,0 22 1,-133 0 0,-133-22-1,-44 0 35</inkml:trace>
    </iact:actionData>
  </iact:action>
  <iact:action type="add" startTime="12648">
    <iact:property name="dataType"/>
    <iact:actionData xml:id="d4">
      <inkml:trace xmlns:inkml="http://www.w3.org/2003/InkML" xml:id="stk4" contextRef="#ctx0" brushRef="#br0">10610 9171 0,'22'0'56,"0"0"-54,0 0 0,1 0 16,242 0-17,1 0 16,155 0 0,-399 0-2,266-22 2,-155 22 0,-111 0 0</inkml:trace>
    </iact:actionData>
  </iact:action>
  <iact:action type="add" startTime="13153">
    <iact:property name="dataType"/>
    <iact:actionData xml:id="d5">
      <inkml:trace xmlns:inkml="http://www.w3.org/2003/InkML" xml:id="stk5" contextRef="#ctx0" brushRef="#br0">13246 9193 0,'22'0'100,"0"0"-99,0 0 1,0 0 2,133 0 13,-44-44 0,-67 44-1,-21 0 44,-1 0-53,0 0 10,0 0-16</inkml:trace>
    </iact:actionData>
  </iact:action>
  <iact:action type="add" startTime="13662">
    <iact:property name="dataType"/>
    <iact:actionData xml:id="d6">
      <inkml:trace xmlns:inkml="http://www.w3.org/2003/InkML" xml:id="stk6" contextRef="#ctx0" brushRef="#br0">14818 9215 0,'23'0'76,"-1"0"-73,0 0-2,0 0 0,244-22 16,0 0 0,-156 22 0,-43 0-1</inkml:trace>
    </iact:actionData>
  </iact:action>
  <iact:action type="add" startTime="15280">
    <iact:property name="dataType"/>
    <iact:actionData xml:id="d7">
      <inkml:trace xmlns:inkml="http://www.w3.org/2003/InkML" xml:id="stk7" contextRef="#ctx0" brushRef="#br0">16435 9149 0,'22'0'104,"1"0"-103,-1 0 0,133-22 7,399 22 9,-510 0-2,642 0 2,-243 0 0,-420 0 0</inkml:trace>
    </iact:actionData>
  </iact:action>
  <iact:action type="add" startTime="15866">
    <iact:property name="dataType"/>
    <iact:actionData xml:id="d8">
      <inkml:trace xmlns:inkml="http://www.w3.org/2003/InkML" xml:id="stk8" contextRef="#ctx0" brushRef="#br0">19713 8994 0,'23'0'106,"-1"0"-104,0 0-1,0 0-1,0 0 18,266 0-18,-66-23 17,-156 23 0</inkml:trace>
    </iact:actionData>
  </iact:action>
  <iact:action type="add" startTime="16262">
    <iact:property name="dataType"/>
    <iact:actionData xml:id="d9">
      <inkml:trace xmlns:inkml="http://www.w3.org/2003/InkML" xml:id="stk9" contextRef="#ctx0" brushRef="#br0">20732 8994 0,'0'0'1,"22"0"15,1 0 10,21 0-21,244 0 12,-266 0-1,465 44 1,-44-22-1,-22-22 1,-310 0 0</inkml:trace>
    </iact:actionData>
  </iact:action>
  <iact:action type="add" startTime="18608">
    <iact:property name="dataType"/>
    <iact:actionData xml:id="d10">
      <inkml:trace xmlns:inkml="http://www.w3.org/2003/InkML" xml:id="stk10" contextRef="#ctx0" brushRef="#br0">3699 12405 0,'-22'0'125,"0"0"-106,0 0-17,0-22-1,0 0 4,-134-89 12,156 89-1,-110-133 0,65 22 2,45 111-2,0-133 0,0-111 1,45 44 0,21 178 0,156-89-1,66 22 0,-23 67 1,-21 44 0,-200 0 0,67 66-1,-67-21 1,1 43 0,-1 67-1,0 23 1,-44-23 0,-22-89 0,0 1-1,-44 43 1,43-88-1,1 1 34,-22 21-49,22-44 16,22 22 32</inkml:trace>
    </iact:actionData>
  </iact:action>
  <iact:action type="add" startTime="19646">
    <iact:property name="dataType"/>
    <iact:actionData xml:id="d11">
      <inkml:trace xmlns:inkml="http://www.w3.org/2003/InkML" xml:id="stk11" contextRef="#ctx0" brushRef="#br0">6136 12361 0,'22'0'118,"22"0"-117,23 0-1,-1 0 11,266-23 6,222-21-1,-421 22 1,-22 22 0,-23-22-1,-66 22 1,1 0 270,-1 0-284,0 0-3,177-22 10,23 22 7,-178 0 0,0 0 606,-21 0-622,21 0 0,-22 0 6,155 0 10,178-22 0,-112 22-1,-176 0 1</inkml:trace>
    </iact:actionData>
  </iact:action>
  <iact:action type="add" startTime="21498">
    <iact:property name="dataType"/>
    <iact:actionData xml:id="d12">
      <inkml:trace xmlns:inkml="http://www.w3.org/2003/InkML" xml:id="stk12" contextRef="#ctx0" brushRef="#br0">10898 12383 0,'22'0'172,"0"0"-171,0 0 0,0 0 2,23 0 15,442 0-2,0-22 1,-354-1-1,-22 1 1</inkml:trace>
    </iact:actionData>
  </iact:action>
  <iact:action type="add" startTime="25886">
    <iact:property name="dataType"/>
    <iact:actionData xml:id="d13">
      <inkml:trace xmlns:inkml="http://www.w3.org/2003/InkML" xml:id="stk13" contextRef="#ctx0" brushRef="#br0">3278 14111 0,'23'0'73,"-1"0"-71,155 0 13,310 0 2,244 0 0,-664 0-1,752-45 1,-154 23-1,-621 0-15,244 22 15,-222-22 0</inkml:trace>
    </iact:actionData>
  </iact:action>
  <iact:action type="add" startTime="26883">
    <iact:property name="dataType"/>
    <iact:actionData xml:id="d14">
      <inkml:trace xmlns:inkml="http://www.w3.org/2003/InkML" xml:id="stk14" contextRef="#ctx0" brushRef="#br0">8218 14066 0,'22'0'122,"0"0"-120,0 0 1,23 0 13,353-66-16,-331 66 17,641-89-1,-220 89 1,575-111-1,-288 67 1,-686 22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06">
    <iact:property name="dataType"/>
    <iact:actionData xml:id="d0">
      <inkml:trace xmlns:inkml="http://www.w3.org/2003/InkML" xml:id="stk0" contextRef="#ctx0" brushRef="#br0">4851 3389 0,'0'-22'77,"44"22"-77,-21 0 2,21 0-1,-22 0 1,22 0-1,1 0 0,-23 0 0,44-22 1,-44 22-1,23 0 0,-1 0 1,22 0-1,-21 0 1,43-22-1,-21 22 0,-1 0 1,45 0 0,0 0-1,-45 0 0,1 0 0,21 0 1,45-22-1,-44 22 7,420 0-6,-376 0-1,-22 0 1,22 0-1,-67 0 1,45 0 0,0 0 5,354 0-6,-421 0 0,22 0 0,-21 0 0,21 0 1,67 0-1,-66 0 0,-23 0 7,288 0-5,-243 0-3,-45 0 1,-22 0 0,22 0 1,-21 0-1,-1 0 3,66 0 1,-66 0-3,1 0-1,-1 0 3</inkml:trace>
    </iact:actionData>
  </iact:action>
  <iact:action type="add" startTime="5458">
    <iact:property name="dataType"/>
    <iact:actionData xml:id="d1">
      <inkml:trace xmlns:inkml="http://www.w3.org/2003/InkML" xml:id="stk1" contextRef="#ctx0" brushRef="#br0">3433 6092 0,'45'0'181,"-23"0"-180,0 0 1,0 0-1,0 0 1,1 0-1,21 0 1,-22 0 0,0 0 0,0 0 1,0 0-3,1 0 3,-1 0-2,0 0 0,0 0 1,0 0 0,0 0 1,0 0-1,1 0-2,-1 0 3,0 0 0,0 0 0,0 0-1,0 0 1,1 0 2,-1 0 1,0 0-3,0 0 4,0 0-1,0-22 0,0 22-2,1 0-2,-1 0 0,0 0 0,0 0 0,-22-22-1,22 22 7,111 0-6,-111 0 0,23 0-1,-23 0 0,0 0 0,0 0 0,111 0 7,-89 0-6,-22 0 1,0 0-1,1 0 0,-1 0 0,0 0 4,22 0-6,-22 0 3,1 0 0,-1 0 3,0 0-2,-22 22 0,22-22 512,0 0-514,0 0 1,0 0-1,1 0-1,-1 0 2,0 0-1,0 0 223,0 0-221,0 0 0,0 0-2,1 0 1,-1 0-1,0-22 1,0 22 1,0 0-1,0 0-1,1 0 6,-1 0-3,0 0 7,0-23 808,0 23-820,0 0 2,0 0 1,1 0-3,-1 0 1,0 0 2,0 0-1,0 0-2,-22-22 1,22 22 2,0 0-1,1 0 0,-1 0-1,0 0 2,0 0 0,0 0-1,0 0 0,0 0 1,1 0 1,-1 0-1,0 0 2,0 0-1,0 0 1,-22-22-3,22 22 0,1 0 0,-1 0 6,-22-22-6,22 22 1,0 0 8,0 0-1,0 0 23,0 0-19,1 0-4,-1 0-8,0 0 5,-22-22-4,22 22 3,0 0 456,0 0-461,0 0 1,1 0 0,-1 0 1,0 0-1,0 0 0,0 0 0,0 0 2,1 0-1,-1 0-3,0 0 7,0 0 47,0 0-48,0 0-3,0 0 1,1 0 2,-1 0-1,0 0-3,-22-22 0,22 22 4,0 0 2</inkml:trace>
    </iact:actionData>
  </iact:action>
  <iact:action type="add" startTime="8553">
    <iact:property name="dataType"/>
    <iact:actionData xml:id="d2">
      <inkml:trace xmlns:inkml="http://www.w3.org/2003/InkML" xml:id="stk2" contextRef="#ctx0" brushRef="#br0">6955 5870 0,'22'0'51,"1"0"-48,-1 0-2,0 0 0,0 0 0,0 0 0,0 0 1,0 0-1,1 0 1,-1 0-1,0 0-1,0 0 1,0 0 0,0 0 0,1 0 0,21 0 1,0 0 0,-22 0 0,23 0-1,-23 0 0,0 0-1,0 0 1,0 0 0,0 0 0,0 0 1,23 0-1,-23 0 1,0 0-2,0 0 2,0 0-2,1 0 1,-1 0 0,0 0 0,0 0 1,0 0 7,111 0-9,-111 0 2,22 0 0,-21 0 0,21 0 1,-22 0-1,0 0 3,45 0-4,-45 0 0,0 0 2,0 0-3,0 0 2,0 0 1,1 0 4,65 0-5,-66 0-2,0 0 2,1 0 0,-1 0 81,0 0-80,0 0-1,0 0-1,0 0 0,23 0 1,-23 0 1,0 0-2,0 0 0,0 0 1,0 0-2,1 0 1,-1 0 0,0-22 0,0 22 1,0 0-2,0 0 1,0 0 0,23 0 16,-23 0-15,0 0-1,0 0 0,0 0-1,0 0 3,1 0-2,21 0 0,-22 0 0,0 0 0,23 0 1,-23 0 1,22-22 3,-22 22-5,0 0 2,0 0 6</inkml:trace>
    </iact:actionData>
  </iact:action>
  <iact:action type="add" startTime="9053">
    <iact:property name="dataType"/>
    <iact:actionData xml:id="d3">
      <inkml:trace xmlns:inkml="http://www.w3.org/2003/InkML" xml:id="stk3" contextRef="#ctx0" brushRef="#br0">10123 5826 0,'22'0'81,"0"0"-77,0 0-1,0 0-2,0 0 2,1 0-2,21 0 2,-22 0-1,22 0-1,-22 0 1,1 0-1,21 0 2,-22 0-1,22 0-1,-21 0 0,21 0 0,0 0 1,-22 0 1,23 0-2,-23 0 0,22 0 0,-22 0 2,0 0-3,0 0 2,1 0-1,-1 0-1,0 0 1,155 0 8,-155 0-8,0 0 0,1 0 0,-1 0 27</inkml:trace>
    </iact:actionData>
  </iact:action>
  <iact:action type="add" startTime="10391">
    <iact:property name="dataType"/>
    <iact:actionData xml:id="d4">
      <inkml:trace xmlns:inkml="http://www.w3.org/2003/InkML" xml:id="stk4" contextRef="#ctx0" brushRef="#br0">3611 8085 0,'22'0'107,"0"0"-103,22 0 0,1 0-3,65 0 3,-88 0-2,45 0 1,44 0 1,44 0-2,-89 0 0,45 0 1,0 0-2,-67 0 1,67 0 5,44 0-4,-133 0-1,22 0 0,1 0 2,176 0-1,-110 0 0,-67 0-3,23 0 2,65 0 1,-21 0 0,-22 0 0,-1 0 2,23 0-3,-44 0 0,-45 0 2,44 0-1,-22 0-1,-21 0 2,21 0-2,-22 0 1,0 0 2,0 0-1,0 0 2,1 0 3,-1 0-4,0 0-5,0 0 5,0 0-4,0 0 3,1-22 1,43 22-3,-44 0-1,355-44 19,-355 44-19,22 0 2,-22 0-2,23 0 0,-23 0 1,0 0-1,66 0 3,-65 0-2,21 0 0,-22 0 1,45 0 0,21-22 1,1 22-1,-45 0 0,-22 0-3,45 0 1,-45 0 1,44 0-1,-44 0 7,156-22-5,-90 22-1,-66 0 0,0 0 9,89 0-8,-89 0-1,45 0 1,-45-22 4,133 22-4,-111 0-1,-22 0 0,23 0 0,-23-23 5,66 1-3,-65 22-2,-1 0 0,0 0 0,22 0 5,-22 0-3,1 0-2,-1 0 11,-22-22-12,22 22 23,0 0 15,0 0-37,0 0 5,0 0 1,1 0 1,-1 0-5,0 0 9,-22-22-9,22 22 3,0 0 2,0 0-7,45 0 12,-45 0-12,0 0 2,0 0-1,-22-22-1,22 22 2,23 0-2,-23 0 5,0 0-4,0 0-1,-22-22 1,22 22 2,0 0-2,1 0 55,-1 0-56,0 0-2,0 0 3,0 0-1,0 0-1,0 0 1,1 0 0,-1 0 0,0 0-2,0 0 1,0 0 1,0 0 1,1 0-2,-1 0 0,0 0 1,0 0-2,0 0 3,0 0-3,0 0 3,1 0-3,-1 0 9,66 0-7,-66 0-1,1-23 3,-1 23-4,0 0 4,0 0 2,0 0-4,0 0 4,1 0 7</inkml:trace>
    </iact:actionData>
  </iact:action>
  <iact:action type="add" startTime="13610">
    <iact:property name="dataType"/>
    <iact:actionData xml:id="d5">
      <inkml:trace xmlns:inkml="http://www.w3.org/2003/InkML" xml:id="stk5" contextRef="#ctx0" brushRef="#br0">2348 11497 0,'22'0'154,"0"0"-152,1 0-1,-1 0 1,0 0 14,199-22 1,222-1 0,67 1-1,-89 0 1,-67 0 0,-110 0-1,-111 22 1,-67-22 0,-44 22 89,0 0-105,1 0 0,109-23 8,201 23 8,-1 0 0,-288 0-1,156 0 0,-68 0 1,-87 0-1,-23 0 1,0 0 207,0 0-222,0 0-1,67 0 5,310 0 12,-111 23-2,-133-23 1,-133 0-1,310 22 1,-177-22-1,-133 0 133,23 0-146,-23 0-2,199 0 13,-199 0 2,288 0 1,-44 0 0,-66 0 0,-156 0-1,-22 0 153,0 0-168,0 0 0,89 0 12,22 0 4,-89 0 0,23 0 0,-45 0-2,89-22 2,-45 22 0,-22 0-1,1 0 1,-1 0 0,22 0-1,23 0 1,0-23-1,66 23 1,0 0 0,0-22 0,22 0-1,22 22 1,-177 0 0,23 0 0,-23 0 189,0 0-205,0 0 8,45 0 7,132 0-15,-177 0 15,177 0 1,-44 0-1,-88 0 1,-23 0 0,-22 0 40,1 0-52,-1 0 0,0 0 11,111 0 1,66 0-1,45 0 1,66 0 0,22 0-1,-88 0 1,-23 0 0,-44 0-1,-44 0 1,-44 0 0,-45 0-1,-22 0 18,0 0-33,178-22 16,-178 22-2,155 0 2,0 0 0,-132 0-1,-23 0 1</inkml:trace>
    </iact:actionData>
  </iact:action>
  <iact:action type="add" startTime="17116">
    <iact:property name="dataType"/>
    <iact:actionData xml:id="d6">
      <inkml:trace xmlns:inkml="http://www.w3.org/2003/InkML" xml:id="stk6" contextRef="#ctx0" brushRef="#br0">16347 11275 0,'22'0'187,"0"0"-184,0 0 10,67 22 3,44-22-16,-23 0 18,-87 22-2,21-22 0,-22 0 1,0 0 1,45 0-2,-23 0 0,-22 0 4</inkml:trace>
    </iact:actionData>
  </iact:action>
  <iact:action type="add" startTime="20282">
    <iact:property name="dataType"/>
    <iact:actionData xml:id="d7">
      <inkml:trace xmlns:inkml="http://www.w3.org/2003/InkML" xml:id="stk7" contextRef="#ctx0" brushRef="#br0">3146 13380 0,'22'0'115,"0"0"-112,0 0-2,0 0 16,200 0-15,-134 0 14,-43 0 3,-23 0-6,199 0 4,89 0 0,0 0-1,-66 0 1,-222 0-17,244 0 17,-22 0-1,-23-23 1,1 1 0,-1 0-1,-22-22 1,45 22 0,-45 22-1,1-23 1,-1 23 0,0-22-1,45 22 1,22 0 0,66 0-1,23 0 2,-134 0-2,-177 0-16,289 0 16,-112 0 1,23 0 0,22 0-1,-45 0 2,-110 0-2,-89 0 77,0 0-88,0 0-4,0 0 5,23 0 6,65 22 5,1-22 0,-89 0-1,67 23 1,-23-23-1,-43 0 0,-1 0 1,0 0 422,0 0-437,0 0 0,45 0 6,43 0 9,-65 0-1,-23 0 13</inkml:trace>
    </iact:actionData>
  </iact:action>
  <iact:action type="add" startTime="23325">
    <iact:property name="dataType"/>
    <iact:actionData xml:id="d8">
      <inkml:trace xmlns:inkml="http://www.w3.org/2003/InkML" xml:id="stk8" contextRef="#ctx0" brushRef="#br0">18539 15639 0,'23'0'201,"-1"0"-198,0 0-2,22 0 4,-22 0 11,178 0 1,132 0 0,-221 0-1,310 0 2,-1 0-2,-397 0 0,353 0 1,-132 0-1,-67 0 1,-155 0-17,177 22 17,45-22-1,66 22 1,0 0 0,67 23 0,-89-45-1,-266 0-16,222 22 17,-1-22 0,45 0-1,0 0 1,22 0 0,-88 22-1,-134-22 1,-66-22 359,-22 0-367,23 22-8,-1-22 14,0-23 1,-22-43-15,44-1 14,-22 23 3,-22 43 0,22-21-3,1-22 1,21-23 1,-44 67 0,22-45 0,22-43-1,1 21 1,21-22-1,-22 1 1,23-1 0,-23 0 1,0 0-2,-21 111 0,21-88 1,0 43-1,1-21 0,21-23 1,-22 23-1,23-45 1,-1 23 1,23-23-2,-23-22 0,-22 44 1,23 23 0,-1-45 1,-43 111-2,43-111 0,0 1 0,1 21 1,21-22 0,-21 0-1,-1 1 1,1 21 0,-1 1-1,1-23 1,21-22 0,-21-22-1,-45 155-16,67-177 17,-67 88 0,66-22-1,-66 23 2,23 21-2,21-88 0,1 0 1,21 0-1,-21 0 1,-45 155-17,44-177 17,45 0-1,-45 66 1,45-66 0,-44 21-1,43 1 1,-65 23 0,-1 21-1,67-66 1,-23-1 0,1-21-1,0 44 1,-23 0 0,0 0-1,1 0 1,-23 22 0,0 22-1,-21 0 1,21 1 0,-22 43-1,22-88 1,-21 0 0,-23 89-1,22-90 1,0 46 0,0 21 0,0-66-1,0 66 1,0 1 0,1 21-1,-1 1 1,0 22 0,-22-1 0,44 1-1,-44 22 1,0 0 0,22-23-1,0 23 1,-22 0-1,23-22 1,-1 22 0,0 22-1,-22-22 156,22-1-156,-22 1-10,0 0 6,22 22-11,0-22 10,1-45 6,-1 45-1,0-22 1,0 22-1,-22 0 1,22 22 32</inkml:trace>
    </iact:actionData>
  </iact:action>
  <iact:action type="add" startTime="27185">
    <iact:property name="dataType"/>
    <iact:actionData xml:id="d9">
      <inkml:trace xmlns:inkml="http://www.w3.org/2003/InkML" xml:id="stk9" contextRef="#ctx0" brushRef="#br0">19425 6180 0,'23'0'133,"-1"0"-130,0 0 10,133 0-12,-133 0 15,45 0 1,265 0-1,44 0 1,-331 0 0,-23 0 152,0 0-169,0 0 2,0 0-1,178 0 10,-23 0 7,-133 0-2</inkml:trace>
    </iact:actionData>
  </iact:action>
  <iact:action type="add" startTime="33185">
    <iact:property name="dataType"/>
    <iact:actionData xml:id="d10">
      <inkml:trace xmlns:inkml="http://www.w3.org/2003/InkML" xml:id="stk10" contextRef="#ctx0" brushRef="#br0">25184 16215 0,'0'-22'16,"-22"22"-16,22-22 17,-22 22 16,0 0 14,0 0-43,-67 22 13,23 22 0,21-22 0,1 0-2,44 23 1,-22-23 1,22 22 0,0 0 0,0-21 7,22-1-15,22 22 7,1 0 1,21-22 0,-66 1-1,67-1 1,21 0 0,1 22 0,-1-44-1,-21 0 1,-1 0-1,1-44 1,-1-45 0,-44 1-1,-22 66 1,0-1 0,0-21-1,-22 22 1,0 0 0,0 22 0,0-44-1,0 44 2,-1-23-2,1 23 0,0 0 1,-22-22-1,0 22 1,-1 0 0,1 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4">
    <iact:property name="dataType"/>
    <iact:actionData xml:id="d0">
      <inkml:trace xmlns:inkml="http://www.w3.org/2003/InkML" xml:id="stk0" contextRef="#ctx0" brushRef="#br0">7199 4209 0</inkml:trace>
    </iact:actionData>
  </iact:action>
  <iact:action type="add" startTime="1553">
    <iact:property name="dataType"/>
    <iact:actionData xml:id="d1">
      <inkml:trace xmlns:inkml="http://www.w3.org/2003/InkML" xml:id="stk1" contextRef="#ctx0" brushRef="#br0">4475 3301 0,'22'0'83,"0"0"-80,0 0-1,22 0 1,1 0 0,-1 0 0,0 0 0,23 0 0,-1 0 0,-22 0 0,1 0-1,43 0 0,-43 0 0,87 0 0,-109 0 1,87 0 2,156 0-3,-177 0 0,-1 0 0,1 0 0,22 22 0,-45-22 5,289 44-5,-245-44 0,1 22 1,22 1-1,-44-1 1,21-22 2,45 22-2,-133-22-2,67 0 0,0 22 2,-1-22-1,-66 0 6,45 0-6,-23 22 0,-22-22 0,0 0 1,1 0 3,65 22-3,-66-22-1,1 0 0,-1 0 0,0 0 6,44 0-5,-44 0 0,1 0 1,-1 0 2,0 0-4,0 0 15,0 0-14,22 0 0,-21 0 0,21 0 3,22 0-4,-21 0-1,-23 0 1,0 0 2,0 0-3,45 22 6,-45-22-5,0 0 1,22 0 0,-22 0-1,0 0 35,1 0-30</inkml:trace>
    </iact:actionData>
  </iact:action>
  <iact:action type="add" startTime="3581">
    <iact:property name="dataType"/>
    <iact:actionData xml:id="d2">
      <inkml:trace xmlns:inkml="http://www.w3.org/2003/InkML" xml:id="stk2" contextRef="#ctx0" brushRef="#br0">5848 3744 0,'-22'0'30,"-1"0"-7,1 0-9,0 0-3,0 0-2,0 0-2,0 0 3,0 0-1,-1 0 0,1 0-2,22 22 2,-22-22-6,0 0 8,0 0-1,0 0-4,0 0 5,-1 0-6,1 0 2,0 0-3,0 0 1,22 22-3,-22-22-1,0 0 3,0 0-2,-1 0 3,1 0 0,0 0 62,0 0-64,0 22 0,0 0 2,-23-22-2,23 0-1,0 0 1,-22 23 0,22-23 3,-45 22-3,45-22 0,0 0 0,-22 22-1,21-22 3,1 22-2,-22-22 0,22 22-1,0-22 0,-45 22 11,45-22 40,22 22-52,-22-22 1,0 23 3,-23-1-3,23 0 0,0-22 0,0 0 0,22 22 1,-22 0 2,0-22-1,22 22-2,-22-22 1,-1 0-1,1 23 4,-22 21-3,22-44-1,0 22 1,-1 0 0,1 0 4,0-22-5,22 22 0,-22-22 0,22 23 8,-22-23-7,22 22 0,-22-22-1,0 0 0,-1 44 6,1-44-6,22 22 0,-22-22 3,0 22-5,0 0 7,22 1-5,-22-23 0,22 22 1,-22-22-1,-1 22 5,-21 0-5,22 22 0,0-21 1,0-23 0,-23 66 6,1-44-7,22 0 0,0 23 1,0-45 0,22 22 1,-45 22-2,23-22 0,0 0 0,0 1 0,0-1 1,0 22 2,-45 22-2,45-21-1,0-23 0,-23 22 2,45-22 2,-66 89-3,44-67 4,0 1-5,0-1 1,-1 22 0,-21 23-1,22-23 0,0-21 0,0 21 1,-23 23 4,23-45-5,22-22 2,-22 0-4,-22 111 3,22-44-1,-23 44 3,-21 88-2,44-132-1,-23 22 0,45-45-1,-22-21 3,-22 198 1,22-199-2,0 134 0,-23-45-1,23-67-1,22-22 1,0 23 3,-66 176-2,66-198 1,0 21-2,0-21 0,-44 21 4,21 222-3,-21-155 0,44-67 0,-22 67 0,22-44 2,-22 88-3,22-133 0,0 23 1,0-23-1,-22 45 0,22-1 3,-23 45-2,23-66 0,0-23-1,0 22 0,0-21 5,0 88-4,0-89-1,0-22-1,0 22 0,0-21 2,0-1 4,0 44-4,0-22-1,0-21 1,0-1-1,0 0 4,0 0-5,0 22 1,0-22 0,0 23 0,0-23 2,0 44 3,0-43-5,0-1 1,0 0-1,0 0 1,0 0 25,0 0-27,0 0 3,0 1-2,0-1 2,23 22-1,-23-22-1,0 0 0,0 1 1,0-1 4,22 66-4,0-43-1,-22-1 1,0 0-1,22 45 5,-22-67-3,0 0-1,0 45 0,0-45 3,44 88-3,-44-87-1,0 21 0,0 0 0,0-22 9,23 45-8,-23-23-1,0 23 1,22-23-2,0 67 5,0-67-4,0 0 1,-22 23 0,0-23-1,22 22 3,0 23-3,-22-67 1,23 45 0,-23-23 0,0-22-3,22 22 6,22 111-3,-22-66 0,0-67 0,-22 45 0,22-23 2,-22 0-2,23 23 0,-1-45 0,-22 0-2,22 44 1,-22-43 2,44 43-2,-44-22 2,0-21-2,22 21 1,-22-22 3,23 0-5,21 67 0,-44-67 2,0 0 0,22 22 0,-22-22 3,22 45-3,22-23 0,-44-22 0,23 1-1,-23-1 3,22 22-2,0-22-1,0 0 0,-22 0 1,0 1 4,22 21-4,0-44-1,-22 44 1,22-22 0,1 1 2,-1 21-2,-22-22 0,22 0-1,-22 0 2,22 0 1,0 23-1,0-1-1,-22-22-2,22-22 1,-22 22 5,67 67-4,-67-67 1,22-22-3,-22 22 1,44 45 5,-21-45-4,-23 0-1,22-22 0,0 44 0,0-22 5,22 45-4,-22-45 0,1 0 0,-1 0 0,0 1 2,0 21-2,0 0 0,0-22 0,0 0 0,-22 1 1,23-23-3,-1 44 2,0-22-1,0 0 1,0 22 0,0-21 2,23 65-2,-23-66-1,0 1 1,0-1 0,-22 0 3,44 22-4,-44-22-1,23 0 1,-1 1 1,0-1 0,-22 0 3,44 22-4,-22-22 2,-22 0-2,22 1 1,1-1 4,-23 0-2,22-22-2,-22 22 4,0 0-6,22-22 1,-22 22 5,22-22-1,-22 23-2,22-23 2,-22 22-3,0 0 2,22-22-2,1 0 1,-23 22-1,22 0 6,-22 0 6,0 0 45</inkml:trace>
    </iact:actionData>
  </iact:action>
  <iact:action type="add" startTime="6983">
    <iact:property name="dataType"/>
    <iact:actionData xml:id="d3">
      <inkml:trace xmlns:inkml="http://www.w3.org/2003/InkML" xml:id="stk3" contextRef="#ctx0" brushRef="#br0">13910 5538 0,'22'0'94,"1"0"-87,-1 0-2,0 0 0,0 0 0,0 0-2,0 0 2,0 0 0,1 0 2,-1 0-3,0 0 3,0 0 0,0 0-1,0 0-4,0 0 4,1 0-1,-1 0 0,0 0-2,0 0 2,0 0-1,0 0-2,23 0 2,-23 0-1,0 0-1,0 0 0,0 0 0,0 0 5,45 0-5,-23 0 0,-22 0 0,0 0 0,1 0 1,-1 0 2,44 0-2,-44 0-1,23 0 1,-1 0 0,0 0 3,1 0-4,-1 0 0,-22 0 0,0 0 1,22 0 0,-21 0 1,65 0-1,-43 0 0,-23 0-2,22 0 2,-22 0 4,67 0-5,-45 0 1,-22 0 2,0 0-3,0 0 3,45 0-3,-23 0 0,-22 0 1,0 0-3,1 0 2,-1 0 0,0 0 3,44 0-2,-43 0-1,-1 0 0,0 0 1,0 0-1,0 0 3,45 0-3,-45 0 1,0 0 16,0 0-15,0 0-3,0 0 3,45 0-1,-45 0-1,0 0 0,22 0 0,-21 0 0,-1 0 5,0 0 19,22 0-25,-22 0 1,45 0 2,-45 0-2,0 0 0,44 22 0,-43-22 0,-1 0-1,22 22 1,23-22 3,21 0-2,-21 0-1,-23 0-1,-22 22 1,22-22 0,1 0 5,88 23-5,-89-23 0,22 0 0,-21 0 0,-1 0 0,0 0 4,67 22-4,-45-22 0,-43 0 0,21 0 0,22 0 1,1 0 3,88 0-4,-133 0 0,22 0 0,-22 0 0,45 0 1,-45 0 3,89 0-4,-67 0 0,-22 0 0,0 0 0,45 0 1,-23 0 4,-22 0-6,0 0 1,0 0 1,1 0 0,-1 0 4,0 0-3,0 0 10,0 0 4,0 0-11,1 0-2,-1 0-1,0 0 0,0 0-2,0 0 0,0 0 5,0 0-6,1 0 2,-1 0-2,0 0 2,0 0 5,44 0-6,-43 0 1,-1 0 14,0 0-15,0 0 5,0 0 84,0 0-88,1 0 1,-1 0-4,0 0 4,22 0-1,-22 0-1,0 0 0,1 0 1,43-22 4,-44 22-5,0 0 0,0 0 0,-22-23 1,23 23-2,21 0 7,-22 0-7,0 0 2,0 0 0,1 0 0,-1 0 2,22-22-2,0 22-1,-22 0 2,1 0-2,21 0 4,-22 0-4,0 0 1,0 0-1,0 0 0,1 0 6,-1 0-4,0 0 3,0 0-2,0 0 4,0 0 4,1 0 4,-1 0-3,0 0-10,0 0 4,0 0 1,0 0-5,0 0 46,1 0-45,-1 0-2,0 0 0,0 0-1,0 0 2,0-22 1,0 22-3,1 0 1,-1 0-1,0 0 7,44 0-7,-43 0 0,-1 0 0,0 0 1,0 0-1,0 0 4,45-22-4,-45 22-1,0 0 1,0 0-1,0 0 1,0 0 0,45 0 5,-45 0 0,0 0-5,0 0 0,0 0 3,45 0-2,-45 0-1,0 0 0,0 0 0,0 0 0,1 0 4,21 0-3,0 0 0,-22 0 0,0 0-1,1 0 4,-1 0-3,0 0 3,0 0-1,0 0 0,0 0-2,0 0 1,1 0 1,-1 0 0,0 0-3,0 0 4,0-22-3,0 22 3,1 0-2,-1 0 5,0 0 7</inkml:trace>
    </iact:actionData>
  </iact:action>
  <iact:action type="add" startTime="8638">
    <iact:property name="dataType"/>
    <iact:actionData xml:id="d4">
      <inkml:trace xmlns:inkml="http://www.w3.org/2003/InkML" xml:id="stk4" contextRef="#ctx0" brushRef="#br0">22704 5582 0,'22'0'106,"-22"22"-103,22-22-2,0 0 2,0 0 0,0 0 4,23 23-6,-23-23 2,0 0-2,22 0 2,-22 0-1,1 0 6,21 0-5,-22 0-1,22 0 0,23 22 1,43-22 3,1 22-4,-44-22 0,-23 0 0,0 0 0,23 0 6,110 22-5,-133-22-1,23 0 1,-1 0 0,-22 0 3,67 0-3,-89 0-3,23 0 2,-1 0 0,-22 0 1,0 0 4,133 0-4,-110 0-1,-23 0 0,22 0 1,0 0 3,67 0-3,-67 0-1,-21 0 0,21 0 1,0 0 4,89 0-5,-89 22 0,-22-22 0,1 0 1,43 0-1,1 0 4,43 0-3,-65 0-1,-23 0 0,0 0 0,0 0 5,89 0-5,-89 0 0,0 0 0,0 22 0,0-22 0,0 0 5,23 0-5,-23 0 0,0 0 0,0 0 4,0 0 3,1 0 148,21 23-150,-22-23-5,0 0 9,45 0-7,-45 0-3,0 0 2,22 0-1,23 0 1,-23 0 2,45 0-3,-45 0 9,22 0-8,1 0 0,-23 0 0,0 0 0,1 0-1,21 0 5,1 22-5,-45-22 1</inkml:trace>
    </iact:actionData>
  </iact:action>
  <iact:action type="add" startTime="9903">
    <iact:property name="dataType"/>
    <iact:actionData xml:id="d5">
      <inkml:trace xmlns:inkml="http://www.w3.org/2003/InkML" xml:id="stk5" contextRef="#ctx0" brushRef="#br0">6224 7111 0,'22'0'137,"1"0"-134,-1 0-1,22 0 0,-22 0 3,23 0-2,43 0 0,-21 0-2,-45 0 0,66 0 2,-21 0-1,21 0 0,45 0 1,0 0 0,-44 0 2,110 0-2,-177 0-3,45 0 3,132 0 0,-132 0-1,65 0 4,1 0-4,-44 0 0,-45 0 0,1 0 1,-1 0 4,89 0-4,-111 0-1,0 0 0,0 0 1,0 0 130,23 0-130,-23 0 2,0 0-3,22 0-1,-22 0 1,23 0 2,-23 0-2,22 0 3,45 0-3,-67 0 1,22 0-1,0 0 0,1 0 0,-23 0 3,89 0-2,-89 0-1,44 0 0,-21 0 1,-23 0-1,22 0 3,89 0-2,-67 0-1,1 0 0,-23 0 0,0 0 6,134 0-6,-90 0 0,-21 0 0,-23 0 0,0 0 1,23 0 2,66 0-2,-45 0 0,-21 0-1,21 0 1,1 0 3,66 0-3,-67 0 0,-21 0 1,21 0-1,1 0 1,22 0 0,-67 0-1,-22 0-3,0 0 3,23 0-2,-1 0 1,-22 0 1,45 0 1,-45 0-2,22 0 2,0 0 0,-21 0 1,-1 0-2,0 0 0,0 0 0,0 0 3,0 0-3,0 0-1,1 0 2,-1 0 7,0 0 5,0 0-2,0 0-9,0 0 1,0 0-1,1 0 0,-1 0-1,0 0-1,0 0 2,0-22-2,0 22-2,1 0 0,-1 0 2,0 0 0,0 0 3,44 0-4,-43-23-1,-1 23 0,0 0 1,0 0 1,22 0-1,1 0 4,-23 0-4,0 0 0,0 0 0,0-22 0,45 22 0,21-22 5,-66 22-5,23 0 1,-1 0-1,-22 0 1,22 0 3,67-22-4,-66 22 0,-1 0 0,-22 0 1,44 0 0,-21 0 1,43-22-2,-43 22 0,-1 0 0,-22 0 1,44 0-1,-43 0 4,87-22-4,-65 22 0,-23 0 0,22-22 1,0 22-1,-21 0 4,65 0-4,-66 0 0,0 0 0,1 0 1,-1 0-1,0-23 3,0 23-2,0 0-1,0 0 0,1 0 0,-1 0 6,0 0 0,0 0 0,0 0 2,0 0 205,0 0-212,23 0-1,-23 0 3,0 0-2,0 0-1,0 0 0,0 0-1,1 0 0,65 0 6,-66 0-5,1 0 2,-1 0-2,0 0 0,0 0-1,22 0 6,-22 0-5,1 0 0,-1 0 1,0 0 0,0 0 7,0 0-5,0 0-3,0 0 1,1 0 2,-1 0 0,0 0-3,0 0 4,0 0-5,0 0 2,1 0-1,-1 0 2,22 0 4,-22 0-6,0 0 0,0 0 2,23 0-2,-1 0 4,-22 0-3,0 0-1,0 0 1,1 0-1,-1 0 4,22 0-3,0 0-1,-21 0 1,-1 23-1,0-23 5,66 0-4,-43 0 0,-23 0 0,0 0 0,0 0 2,0 0-3,0 0 10,1 0-8,-1 0-3,0 0 2,0 0 0,0 0 5,22 0-6,-21 0 1,-1 0 20,0 0-19,0 0 3,0 0-3,0 0 0,1 0 3,-1 0-4,0 0 0,0 0 1,0 0 0,0 0 4,0 0-7,1 0 6,-1 0-2,0 0 0,0 0-3,0 0 0,-22 22 1,22-22 0,0 0 1,1 0-1,-1 22-2,0-22 4,0 0-2,0 0-1,0 0 1,1 0 9,21 0-9,-22 0 0,0 0-1,22 0 3,1 0-2,-1 0-1,-22 0 1,0 0-2,0 0 0,1 0 6,21 0-4,0 0 0,-22 0 0,23 0 0,-23 0 2,22 0-2,-22 0-1,0 0 3,23 0-3,-23 0 2,0 0-1,0 0 0,22 0 0,-21 0 0,-1 0 2,22 0-2,-22 0-3,0 0 3,1 0-1,-1 0 1,0 0 2,22 0-2,-22 0 0,23 0 0,-23 0 0,44 0 3,-44 0-4,0 0 1,1 0 0,-1 0-2,66 0 7,-65 0-6,-1 0 2,0 0-1,0 0 3,67 0-4,-67 0 2,22 0-1,-22 0-2,0 0 6,23 0-6,-23 0 2,0 0-1,0 22 0,0-22 0,0 0 5,23 0-5,-23 0 0,0 0 0,0 0 0,0 0 1,23 0 3,-23 0-2,0 0 1,0 0 2,0 0-5,0 0 3,0 0 1,1 0 0,-1 0-3,0 0 3,0 0 2,0 0-1,0 0-5,0 0 2,1 0 5,-1 0-6,0 0 0,0 0 4,0 0 0,0 0-4,1 0 1,-1 0 1,0 0-1,0 0 2,0 0-3,0 0 0,0 0 1,1 0 0,-1 0-1,0 0-2,0 0 2,0 0 3,0 0-1,0 0-2,1 0 1,-1 0-2,0 0 2,0 0 1,0 0-3,0 0 1,1 0 0,-1 0-2,0 0 1,22 0 5,-22 0-5,0 0 0,1 0 0,21 0 2,22 0 2,-44 0-4,1 0 0,-1 0 0,0 0 1,22 0 4,45 0-4,-67 0-3,0 0 2,0 0 0,0 0 1,1 0 4,65 0-5,-44 0 0,-21 0 1,-1 0-1,0 0 6,44 0-6,-21 0 1,-1 0 0,0 0 1,-22 0 0,45 0-1,-45 0 0,0 0 0,22 0 0,1 0 2,-1 0-2,0 0 0,-21 0 0,21 0 0,22 0 3,-44 0-3,1 0 0,21 0 0,-22 0 3,44 0-3,-43 0 0,-1 0 0,0 0 24,0 0-23,0 0 4,0 0-2,0 0-1,-22-22 3,23 22 0,-1 0 29,0 0 130,0 0-164,0 0-1,0 0 4,1 0-3,-1 0 0,0 0 2,0 0-1,0 0 1,0 0 2,0 0-5,1 0 3,-1 0 4,0 0 2,0 0-5,0 0 7,0 0-2,0 0 2,1 0-9,-1 0 8,0 0-3,0 0 7,0 0-12,0 0 18</inkml:trace>
    </iact:actionData>
  </iact:action>
  <iact:action type="add" startTime="14368">
    <iact:property name="dataType"/>
    <iact:actionData xml:id="d6">
      <inkml:trace xmlns:inkml="http://www.w3.org/2003/InkML" xml:id="stk6" contextRef="#ctx0" brushRef="#br0">26181 7864 0,'0'-22'187,"0"0"-183,22 22-1,23-23-2,-23 23 1,-22-22 1,22 22-1,0-22 1,22 0 2,1 22-3,-23-22 0,22 22 1,-22-22-1,0 22 5,67-45-4,-67 45 1,0-22-4,0 22 2,1-22 0,-1 22 4,22-22-4,0 0 1,-22 22-1,1-22 0,-1 22 6,22-23-5,-22 23-1,0-22 1,23 22 0,-45-22 2,44 0-2,-22 0-1,0 22 0,0 0 1,-22-22 4,23 22-1,-23-22-2,22 22-2,44-23 3,-44 23 25,-22-22-29,22 22 2,1-22-1,-1 22 0,0-22 1,-22 0-1,44 22 4,-22-44-3,0 44-1,1-23 1,-1 1-1,22 0 6,-22 0-5,0 22-1,-22-22 1,23 22-1,-23-22 4,22-1-3,22 23-1,-44-22 0,22 22 1,0-22 4,23-22-4,-23 44 0,0-22-1,0 0 2,0-1 0,22 1-1,-21 22 0,-1-22 0,0 0 0,0 0 2,22 0-1,-21 22-1,-1-22 0,0-1 4,44-21-4,-44 22 0,23 22 1,-23-22-1,0 0 0,22-1 0,-22 1 0,1 0 0,-1 0 0,0 22 2,0-22-2,0 0-3,0 22 2,-22-22-1,22 22 1,1-23 0,-1 1 4,22 0-3,-22 0-1,0 22 39,-22-22-39,23 0 1,-1 22 0,0 0 4,-22-23-5,22 23 6,-22-22-3,22 22-1,0-22 10,-22 0-6,22 22-6,1 0 114,-23-22-98,22 22-16,0-22 5,0 22-2</inkml:trace>
    </iact:actionData>
  </iact:action>
  <iact:action type="add" startTime="17481">
    <iact:property name="dataType"/>
    <iact:actionData xml:id="d7">
      <inkml:trace xmlns:inkml="http://www.w3.org/2003/InkML" xml:id="stk7" contextRef="#ctx0" brushRef="#br0">4076 10854 0,'22'0'73,"0"0"-70,0 0-2,0 0 1,1 0 0,-1 0 0,0 0 0,22 0 0,0 0 1,1 0 0,-1 0-1,23 0 1,43 0 0,-21 0 0,22 0 0,-1 0 3,68 22-3,-46-22-1,-65 0 1,44 0 0,-23 0 3,200 0-3,-221 0 0,110 0-1,-133 0 1,23 0 2,198 0-2,-132 0 0,-88 0 0,-23 0-2,66 0 0,-43 0 5,43 0-3,-66 0-2,1 0 0,-1 0 1,0 0 1,0 0 5</inkml:trace>
    </iact:actionData>
  </iact:action>
  <iact:action type="add" startTime="18949">
    <iact:property name="dataType"/>
    <iact:actionData xml:id="d8">
      <inkml:trace xmlns:inkml="http://www.w3.org/2003/InkML" xml:id="stk8" contextRef="#ctx0" brushRef="#br0">9392 10589 0,'22'0'97,"0"0"-95,0 0 12,67 0-13,44 0 3,-111 0-3,89 0 1,-1 0 5,311 0-4,-244 0 0,23 0 0,-112 0-1,112-23 4,154 23-3,-243 0-1,-45 0-1,23 0 0,22 0 2,-23 0 4,244-22-5,-265 22 1,-1-22-1,23 22 1,-67-22 3,89 22-3,-89 0 0,0 0-1,0 0 1,0 0 3,1 0 126,-1 0-130,22 0 0,-22 0 1,45 0 0,21 0-1,-66 0 1,45 0-1,44 0 1,-67 0-1,0 0-1,45 0 0,66 0 2,-89 0-1,134 22 4,-134-22-4,-44 0 1,244 0 0,-155 22-1,22-22 4,88 0-4,-88 22 1,44-22 0,-88 0-1,66 0 5,-133 0 4,22 0 1,-22 0-10,67 0 1,0 0-1,-45 0 1,0 0-1,1 0 1,21 0-1,-22 0 1,-22 0 0,1 0 1,43 0-2,-44 0 0,0 0 0,0 0 1,1 0 0,-1 0 2,0 0-3,0 0 3,0 0-3,0 0 0,1 0 4,21 0-4,-22 0 1,0 0 0,-22 23-1,22-23 4,45 0-3,-23 22 0,-22-22 1,0 0-3,0 22 5,1-22 154,87 0-157,-65 0 0,-1 0-1,0 0 10,-22 0-10,45 0 0,-1 0 1,-21 0-1,43 0 0,-43 0 1,21 0 3,23 0-4,-23 0 0,-44 0 0,22 0 1,-21 0-1,-1 0 3,22 22-3,-22-22 5,0 0 173,1 0-171,21 0-8,0 0 2,-22 0 0,23 22 0,-1-22 0,0 0 3,67 0-3,-89 0-1,22 0 0,-21 0 0,-1 0 7,0 0-7,0 0 0,22 0 1,-22 0 0,1 0 2,-1 0 2,0 0-4,0 0 0,0 0-2,0 0 5,0 0 0,1 0 75,-1 0-75,0 0-5,0 0 3,0 0 0,0 0-1,0 0 0,1 0 3,21 0-3,-22 0-3,0 0 3,0 0-1,1 0 1,-1 0-3,66 22 6,-66-22-4,1 0 0,-1 0 1,0 0-1,22 0 5,67 0-5,-67 0 1,23 0 0,-23 0 0,22 0 3,23 0-3,-23 0 0,-21 0-1,-23 0-1,0 0 1,22 0 3,89 0-2,-66 0-1,-45 0 1,22 0-1,23 0 5,88 0-5,-133 0 1,44 0-1,-21 0 0,-1 0 5,133 0-5,-133 0 0,1 0 0,21 0 1,-22 0-1,23 0 4,-23 0 6,23 0-9,-23 0 0,-22 0 0,45 0-1,-23 0 1,0 0-1,0 0 4,45 0-4,-67 0 0,0 0-2,23 0 2,-23 0 0,22 0 0,0 0 4,45 0-4,-67 0 0,0 0 0,23 0 0,-23 0 0,22 0 5,22 0-5,-21 0 0,-23 0 0,0 0 0,22 0 2,1 0 1,-23 0-1,0 0 0,0 0 4,0 0 1,0 0 6</inkml:trace>
    </iact:actionData>
  </iact:action>
  <iact:action type="add" startTime="22287">
    <iact:property name="dataType"/>
    <iact:actionData xml:id="d9">
      <inkml:trace xmlns:inkml="http://www.w3.org/2003/InkML" xml:id="stk9" contextRef="#ctx0" brushRef="#br0">14708 12737 0,'22'0'175,"0"0"-172,0 0-2,22 0 2,-21 0 0,-1 0 2,66 0-2,-66 0-1,23 0 0,-23 0 1,0 0 6,0 0-8,0 0 6,0 0-6,45 0 5,-23 0-4,-22 0 9,67 0-10,-23 0 2,23 0 0,-67 0-1,22 0 1,1 0-2,21 0 1,-22 0 3,67 0-2,-89 0-2,45 0 1,-1 0 0,1 0 1,-45 0 2,111 0-2,-89 0 0,0 0 0,1 0-1,-1 0 4,22 0-3,-21 0-1,-23 0 3,0 0-3,0 0 3,45 0-3,-23 0 0,-22 0 0,0 0 0,23 0 0,-23 0 4,44 0-4,-22 0 0,-21 0 0,-1 0 0,0 0 0,0 0 5,67 0-5,-67 0 0,0-22 0,22 22 0,-22 0 0,1 0 5,65 0-5,-44 0 0,-21 0 0,-1 0 0,22 0 0,-22 0 4,45-22-4,-23 22 1,-22 0-1,22 0 1,1 0-1,-23 0 3,44 0-3,-44 0 0,23 0 1,-23 0-1,22 0 0,-22 0 4,45 0-4,-23 0 1,-22 0-1,22 0 0,-21 0 5,65 0-4,-43 0 0,-23 0-1,0 0 0,0 0 5,67 0-4,-67 0-1,0 0 0,0 0 1,22 0 4,45 0-4,-45 0 0,-22 0-1,23 0 0,-23 0 4,44 0-4,-44 0 1,1 0-1,21 0 1,-22 0-1,0 0-1,0 0 3,67 0-2,-67 0 0,0 0 0,23 0 0,-23 0 0,0 0 5,89 22-5,-67-22 0,-22 0 0,0 0 1,45 0-1,-23 0 3,22 0-2,-21 22 0,-1-22 0,22 0-1,-43 0 4,21 0-4,-22 0 1,22 0-1,-22 0 2,1 22-2,-1-22 2,44 0-2,-44 0 0,23 0 0,-23 0 1,0 0 0,0 0 1,22 22-1,-21-22-1,21 0 1,-22 0-1,44 0 5,-21 23-5,-23-23 16,22 0-14,1 0-2,-23 0 6,44 0-7,-44 0 1,0 0 1,23 0 0,-23 0-1,0 0 3,44 0-3,-43 0 29,-1 0-26,0 0-4,0 22 5,0-22 10,0 0-13,0 0 0,1 0-2,-23 22 1,22-22 1,0 0 1,0 0-3,0 0 4,0 0-2,1 0-1,-1 0 0,0 0 2,0 0 2,0 0-2,0 0-3,-22 22 3,22-22-2,1 0 6,-1 0 133,0 0-54,0 0-86,0 0 0,22 0 2,-21 0-1,-1 0 0,22 0 1,-22 0-1,23 0 4,65 0-4,-65 0 1,-1 0-1,-22 0-1,0 0 1,0 0 4,89 0-3,-89 0 0,23 0-1,-1 0 1,-22 0 3,67-22-4,-67 22 0,0 0 0,0 0 28,0 0-27,0 0-3,0 0 3,1 0-1,21 0 5,-22 0-5,0 0 1,0 0-1,1 0 0,21 0 5,0 0-5,23 0 1,-23 0 0,-22 0-1,0 0 4,89 0-3,-67 0 0,-22 0 0,23 0-1,21 0 4,23 0-3,-67 0-1,22 0 0,-22 0 1,67 0 5,-67 0-7,0 22 2,0-22-1,0 0 1,1 0 3,21 0-3,-22 0-1,0 0 1,0 0 6,23 0-6,-23 0 2,0 0 4,0 0-6,0 0-1,0 0 9,23 0-10,-23 0 2,0 0 3,0 0-2,0 0-2,0 0 4,1 0 6</inkml:trace>
    </iact:actionData>
  </iact:action>
  <iact:action type="add" startTime="25232">
    <iact:property name="dataType"/>
    <iact:actionData xml:id="d10">
      <inkml:trace xmlns:inkml="http://www.w3.org/2003/InkML" xml:id="stk10" contextRef="#ctx0" brushRef="#br0">5294 14243 0,'22'0'148,"45"0"-147,-45 0 1,0 0-1,0 0 1,45 0 5,154 0-5,-177 0 0,45 0 0,-23 0 0,-21 0 0,21 0 6,-22 0-5,178 0-1,-111 0 1,-1 0-1,-21 0 5,243 0-4,-221 0-1,0 0 0,66 0 1,-44 0 2,66 0-2,-44 0-1,-88 0 0,21 0 0,1 0 0,-23 0 4,200 0-3,-199 0-1,43 0 0,-65 0 0,21 0 6,200 0-5,-178 0 0,-43 0-1,-1 0 1,0 0 3,89 0-3,-111 0-3,23 0 2,-1 0 1,-22 0-1,0 0 4,67 0-3,-45 0 0,-22 0 0,1 0-1,21-22 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74">
    <iact:property name="dataType"/>
    <iact:actionData xml:id="d0">
      <inkml:trace xmlns:inkml="http://www.w3.org/2003/InkML" xml:id="stk0" contextRef="#ctx0" brushRef="#br0">4497 3655 0,'22'0'29,"22"0"-28,0 0 1,-21 0-1,21 0 0,-22 0 1,0 0-1,22 0 0,-21 0 0,-1 0 0,22 0 0,-22 0 2,0 0-1,67 0-1,-45 0 0,23 0 1,-45 0-1,0 0-1,22 0 1,1 0 0,21 0 0,1 0 0,-1 0 3,0 0-3,1 0-1,-23 0 2,-22 0-1,466 0 7,-466 0 2,111 0-8,-67 0-2,1 0 4,176 0-3,-176 0 0,21 0 0,-21 0 1,-1 0-1,1 0-1,-1 0 1,45 0 1,-45 0 6,1 0-8,442 44 1,-465-44 1,-21 0 0,43 0-1,0 0 1,67 0-1,-66 0 6,287 0-5,-243 0-1,-67 0 0,1 0 1,21 0-1,-22 0-1,1 0 1,43 0 1,-66 0 5,288 0-5,-265 0-1,43 0 0,-66 0 0,45 0 0,-45 0 1,45 0-1,-23 0 7,244 0-6,-244 0-1,0 0 1,1 0-1,-1 0 0,-22 0 1,45 0 5,176 23-5,-198-23-1,-23 0 1,22 0-1,0 0 0,1 0 15,-23 0-14,22 0 0,0 0 5,45 0-7,-45 0 2,-22 0 0,0 0-2,1 0 3,-1 0-2,-22 22 7,88-22-6,-65 0-2,-1 0 3,0 0-1,0 0 0,0 0 1,0 0-3,45 22 5,-45-22-3,0 0 0,-22 22-1,22-22 1,0 0-1,0 0 0,1 0 7,87 0-7,-87 0 1,-1 0-1,0 0 12,44 0-11,-44 0-1,1 0 1,65 22 0,-21-22 0,-45 0 5,266 22-5,-266-22-1,44 0 0,-44 0 0,1 0 1,-1 0-1,44 0 0,-44 0 7,178 0-7,-156 0 1,-22 0-1,45 0 0,-45 0 0,22 0 1,-22 0-1,0 23 6,200-23-5,-178 0-1,-22 0 0,23 0 0,-23 0 0,0 0 1,0 0-1,0 0 0,0 0 6,45 0-6,-45 0 34,0 0-33,22 0 1,-21 0 3,-1 0-1,0 0 2</inkml:trace>
    </iact:actionData>
  </iact:action>
  <iact:action type="add" startTime="3505">
    <iact:property name="dataType"/>
    <iact:actionData xml:id="d1">
      <inkml:trace xmlns:inkml="http://www.w3.org/2003/InkML" xml:id="stk1" contextRef="#ctx0" brushRef="#br0">5803 4741 0,'-22'0'43,"0"0"-10,0 0-31,0 0 0,0 0 2,0 0-2,-1 0 0,1 0 0,0 0-1,0 0 2,0 0 6,0 0-8,-23 0 2,23 0-1,0 0 0,0 0 7,0 0 6,0 0-13,0 0 0,-1 0-1,1 0 1,0 0 0,0 0 0,0 0 0,0 0-1,-23 22 7,23-22-7,0 0 1,0 0-1,0 0 1,0 22-1,-1-22 8,-43 22-9,44-22 1,0 0 2,0 0-1,-1 22-1,1-22 2,0 0 4,-44 22-5,43 1-1,1-23 0,0 0 2,0 22 6,-67 0-7,67 0-1,0-22 2,0 0-1,0 22-1,0-22 11,0 0-10,22 22 1,-23-22-3,1 0 1,-22 45 6,22-45-5,0 0-1,-1 22 1,1-22 9,-44 44-10,44-44 1,22 22-1,-22-22 0,-1 0 2,1 0-2,22 22 7,-44 0-7,22 1 2,0-23-3,22 22 1,-22-22 1,-1 0 9,1 22-9,0 0 0,0-22 0,22 22 0,-22 0 5,-45 1-7,67-1 2,-22-22 0,22 22-2,0 0 1,-22-22 1,0 0 0,22 22-1,-89 45 6,89-45-6,-22 0 1,0-22-1,0 44 2,0-44-2,22 22 1,-89 45 5,89-45-6,-22 0 0,0 0 1,0 0 1,-1 1-1,-43 65 5,44-66-6,0-22 1,22 22 3,-22 1-4,22-1 6,-67 66-6,45-65 1,22-1-1,-22 0 1,22 0-1,-22 0 1,0 0 6,-1 45-6,23-23 2,-22-22-2,22 0 0,-22 0-1,22 1 5,-22 87-4,0-65-1,22-23 1,0 0 0,0 0 0,-22-22-2,22 44 8,-22-44-7,22 23 4,0-1-5,0 0 1,0 0 0,-23-22 7,23 22 3,0 45-9,-22-45-1,0 66 2,22-43 0,0-23-1,-22 22 0,22-22 0,0 0-1,-22 89 7,22-89-7,0 1 1,0-1-1,-22 22 1,22 0 0,0-22 5,-23 45-5,23-45 7,0 0-7,0 0-2,0 0 4,0 45-2,0-23-1,0-22 1,0 1-1,0-1 1,0 0 0,0 89 5,0-89-6,0 0 0,0 0 1,0 22-1,0-21 3,0-1 3,0 66-5,-22-66 1,22 23-2,0-23 1,0 0 0,0 0-1,0 45 6,0-45-1,0 0-5,0 22 2,0-22 3,0 23-6,0-23 13,0 0-11,22 22 1,-22-22-1,23 1-1,-23 21 1,0-22 0,22 0-1,-22 0 0,0 1 5,44 65-5,-44-44 1,22-44-1,-22 45 0,0-23 0,22-22 1,-22 22-1,23 0 7,21 111-7,-22-89 0,0-21 1,-22-1 0,22 0-1,0 0 1,-22 22 5,89 67-5,-67-67-1,0-22 1,-22 1-1,22-1 0,1 0 1,-1 0 6,44 111-6,-22-111 0,-44 0 0,23 0 0,-23 1-1,22-23 7,22 66-8,-44-44 1,22 0 2,0 1-1,-22-1 8,23 0-8,-1-22 6,-22 22-7,0 0 5,22-22-4,-22 22 0,22-22 1,-22 22-1,22 1 10,-22-1 1,22-22-4,0 0 160,1 0-167,21-22 1,-44-1-3,22 23 2,0-22 0,22 0-1,-44 0 1,45 22 0,-45-22-2</inkml:trace>
    </iact:actionData>
  </iact:action>
  <iact:action type="add" startTime="5107">
    <iact:property name="dataType"/>
    <iact:actionData xml:id="d2">
      <inkml:trace xmlns:inkml="http://www.w3.org/2003/InkML" xml:id="stk2" contextRef="#ctx0" brushRef="#br0">4807 6535 0,'22'0'145,"0"0"-142,0 0-3,0 0 2,1 0 13,-1 0-14,0 0 0,0 0 0,0 0 1,0-22 0,0 22-1,23 0 4,-23 0 6,22 0-5,0 0-3,1 0-2,21 0 4,-44 0-4,23 0 1,-23 0 1,0 0-1,0 0 0,0 0 4,23 0-4,-1 0-1,-22 0 2,0 0-1,0 0 2,0 0-3,1 0 3,-1 0-1,0 0-2,0 0 0,0 0 2,0 0-2,45 0 7,-45 0-2,0 0-3,0 0 5,89 0-7,-67 0 1,-22 0-1,1 0 0,-1 0 0,0 0 1,22 0 0,0 0 4,23 22-5,-45-22 1,0 0-1,0 0 0,1 0 0,-1 22 1,0-22 7,111 0-8,-111 0 2,0 0-2,0 0 0,0 0 1,0 0-1,67 0 7,-45 22-7,-21-22 0,-1 0 1,0 0-1,0 0 2,0 0-2,45 0 7,-45 0-7,0 0 2,0 0 0,0 0-1,0 0 5,45 0-5,-45 0-1,0 0 1,0 0 0,0 0 0,1 0 5,43 0-4,-44 0-2,0 0 1,0 0 0,1 0 0,-1 0-1,66 0 6,-43 0-6,-23 0 1,0 0-1,0 0 1,0 0 0,0 0-1,1 0 6,132 0-5,-133 0 0,22 0 0,-22 0-1,0 0 0,0 0 8,156 0-8,-134-22 1,-22 22 0,0 0-1,0 0 0,23 0 0,110 0 8,-133 0-8,0 0 0,0 0 0,0 0 2,0 0-2,1 0 0,-1 0 7,66 0-7,-65 0 0,-1 0 1,0 0 0,0 0 0,0 0-2,67 0 9,-67 0-7,0 0 0,0 0 1,0 0-1,0 0-2,45 0 8,-45 0-7,0 0 1,0 0 1,1 0-1,-1 0 0,0 0 4,22 0-5,-22 0 1,0 0 0,1 0 3,-1 0-2,0 0-1,0 0 3,0 0-2,0 0 1,0 0-2,1 0 4,-1 0-2,0 0 1,0 0-1,0 0 0,0 0-1,1 0 1,-1 0-3,0 0 6,0 0-5,0 0-1,0 0 0,0 0 1,1 0 1,-1 0-1,0 0 3,0 0-3,0 0-1,0 0 1,0 0 0,1 0 0,-1 0 1,0 0 2,0 0-4,0 0 1,0 0-1,1 0 2,-1 0 0,0 0 4,0 0-5,0 0-2,0 0 2,0 0-1,1 0 5,-1 0-4,0 0 3,0 0-2,0 0 4,0 0-3,0 0-1,1 0 0,-1 0 1,0 0 0,0 0 0,0 0-2,0 0 1,1 0 0,-1 0 1,0 0-3,0 0 3,0 0-2,0 0 1,0 0-2,1 0 2,-1 0 4,22 0-5,-22 0-1,0 0 1,0 0 2,1 0-2,-1 0 4,22 0-6,0 0 3,-22 0 2,1 0-3,-1 0-1,22 0 5,-22 0-2,0 0-3,1 0 1,-1 0 1,0 0 3,22 0-6,-22 0 3,0 0 0,1 0-2,-1 0 3,0 0 2,44 0-6,-44 0 3,23 0-1,-23 0 1,0 0-1,0 0 4,45 0-5,-45 0 3,-22-22-3,44 22 0,-22 0 1,0 0 6,67 0-6,-45 0-2,-22 0 2,1 0 42,-1 0-43,0 0 1,0 0 2,0 0 1,0 0-4,1 0 5,-1 0 0,0 0 2,0 0 0,0 0 4,0 0 0,0 0-7,1 0-3,-1 0 5,0 0-1,0 0-1,0 0-3,0 0 3,0 0 0,-22-22-1,23 22 43,-1 0-47,0 0 4,0 0 0,0 0-2,0 0 0,1 0 1,-1 0 0,0 0 0,0 0 0,0 0-1,-22-22 5,44 22-6,-21 0 1,-1 0 0,0 0 0,0 0 1,0 0-2,22 0 5,-21 0-5,-1 0 1,0 0 0,0 0 1,0 0 4,45 0-6,-45 0 1,0 0 0,0 0 0,0 0-1,0 0 8,67 0-7,-67 0 0,0 0-1,0 0 7,1 0-7,-1 0 1,0 0 0,0 0 0,0 0 0,0 0 0,0 0 0,89 0 6,-89 0-7,1 0 0,-1 0 1,0 0-1,-22-23 0,44 23 0,-22 0 1,111 0 6,-89 0-7,-21 0 1,-1 0-1,22 0 1,-22 0 1,0 0-3,1 0 7,109 0-6,-109 0 21,-1 0-20,22 0 0,0 0 0,-22 0-1,23 0 1,21 0 0,-44 0 0,1 0 0,-1 0-1,0 0 1,0 0-1,22 0 7,89 0-6,-111 0-1,0 0 1,23 0-1,-23 0 1,0 0 0,0 0-1,0 0 5,45 0-5,-23 0 1,-22 0-1,0 0 1,1 0 0,-1 0-1,44 0 8,-44 0-7,0 0-1,1 0 2,-1 0-1,22 0 6,-22 0-7,0 0 2,1 0 1,-1 0 4,0 0-7,0 0 3,0 0-1,0 0 2,0 0-1,1 0-2,-1 0 2,0 0-1,0 0 4,0 0-5,0 0-1,0 0 0,1 0 2,-1 0 0,0 0 4,22 0-7,-22 0 4,0 0-2,1 0 1,-1 0 73,0 0-69,0 0-1,0 0 1,0 0-6,1 0 7,-1 0-6,0 0 7,0 0-6,0 0 9,0 0 406,0 0-416,1 0-2,65 0 23,1 0-6,-67 0-1,89 0 0,44 0 1,-22 0-1,-23 0 1,-21 0 0,0 0-1,21 0 1,23 0 0,-66 0 0,110 0-1,-44 0 1,-111 0 0,67 0 17,-67 0-18,155 0 0,-155 0-16,177 0 17,-110 0-1,22 0 2,-23 0-2,-66 0 16,1 0-14,43 0-18,-44 0 16,89 0 1,44 0 0,-22-22 0,44 22-1,-88 0 1,21 0-1,23 0 1,22 0 0,-22-22 0,0 22-1,0 0 1,0 0-1,0 0 1,22-22 0,-44 22-1,-1 0 1,1 0 0,0-22 0,-23 22-1,-21 0 2,-1 0-2,-21 0 0,-23 0 74,0 0 24,0 0-111,0 0-1,23 0 6,65 0 9,23 0 0,-111 0-1,89 0 0,22-22 1,0 22 0,0 0 0,0 0-1,44 0 1,-66 0 0,44-23-1,0 23 1,0-22-1,44 22 1,-22-22 17,-155 22-18,178 0 1,21-22 0,-110 22-1,133 0 1,-222 0 5,0 0-11,89 0 6,-45 0-1,-44 0 1,1 0 85,-1 0-97,88 0 5,-87 0 6,220 0 1,1 0 0,-133 0 0,-23 0-1,-43 0 1,-1 0-1,67 0 1,21 0 0,-21 0-1,-67 0 1,-21 0 0,-1 0 70,0 0-79,0 0 3,0 0 0,0 0 34,1 0-36,-1 0 3,0 0-12,0 0 17</inkml:trace>
    </iact:actionData>
  </iact:action>
  <iact:action type="add" startTime="10646">
    <iact:property name="dataType"/>
    <iact:actionData xml:id="d3">
      <inkml:trace xmlns:inkml="http://www.w3.org/2003/InkML" xml:id="stk3" contextRef="#ctx0" brushRef="#br0">5405 8373 0,'22'0'129,"0"0"-124,0 0-4,-22 23 11,133-1 5,-66-22-1,-45 0-9,0 0 3,111 22 7,-111-22-1,199 22 1,-43-22-1,-156 0-15,133 0 16,-22 0-1,22 0 1,-44 0 0,-1 0-1,-43 0 1,-1 0-1,45 0 1,22 22-1,22-22 1,66 44 0,23-21-1,0-23 1,-1 0 0,45 22-1,-22-22 1,-89 0 0,-44 0 0,-22 0-1,0 0 1,44 0 1,-22 0-2,22 0 0,0 0 1,-67 0-1,-66 0 1,111 0 33,-44 22-49,-23-22 15,-21 0 1,-1 0 0,45 0-1,21 0 1,23 0 0,-111 0-1,111 0 1,0 0-1,0 0 1,0 0 0,0 0-1,44 22 1,0-22-1,0 0 1,-22 0 0,-22 0-1,-22 0 1,-67 0 0,1 0 0,21 0 0,-22 0-1,23 0 2,-23 0-3,-22 0 3,1 0 48,-1 0 68,0 0-133,0 0 14,89 0-15,66 0 16,-44 0 1,-22 0 0,-23 0 0,-66 0-1,67 0 0,-1 0 1,1 0 0,-22 0-1,43 0 1,-21 0 0,44 0-1,44 0 1,-44 0 0,-111 0 14,0 0-29,67 0 15,-1 0 0,45 0 0,-22 0-1,44 0 1,-88 0 0,-45 0 39,0 0-55,89 0 8,-23 0 9,67 0-2,-22 0 1,-89 0-1,67-22 0,44 22 1,-22 0-1,0 0 1,0-22 0,-45 22 0,23 0-1,-44-22 1,-45 22-1,22 0 1,45 0 0,21-23-1,46 23 2,-134 0-2,0 0 355,0 0-369,0 0 0,111 0 6,177 0 9,111 0 0,-244 0 0,-155 0-1,244 0 0,-133 0 1,-44 0 0,21 0 0,68 0 0,-1 0-1,-44 0 1,-111 0 66,0 0-82,0 0 0,200 0 14,-1 0 2,-199 0-1,200 0 0,-45 0 1,111 0 0,0 0-1,-22 0 2,-67 0-2,-88 0 1,-23 0-1,-66 0-15,111 0 15,45-22 0,21 22 1,-44 0 0,-66 0-1,-67 0-15,44-22 15,67 22 1,66 0-1,-21-44 1,-23 44 0,-67 0-1,-66 0 34,23 0-49,65 0 15,-21 0 1,0 0 1,-1 0-2,-66 0 0,67 0 0,0 0 1,-67 0 0,22 0-1,-22 0 1,67 0-1,-1 0 1,45-22 0,-22 22 0,-89 0-1,0 0 1,45 0 1,-45 0-3,66-22 2,-65 22 0,-1 0 33,133 0-50,-133 0 16,133 0 1,0 0 0,-66 0 0,-45 0-1,22 0 1,1 0-1,21 0 1,-43 0 0,-23 0-1,0 0 1,-44 0 69,0 0-84,0 0-1,-200 0 10,178-23 6</inkml:trace>
    </iact:actionData>
  </iact:action>
  <iact:action type="add" startTime="15378">
    <iact:property name="dataType"/>
    <iact:actionData xml:id="d4">
      <inkml:trace xmlns:inkml="http://www.w3.org/2003/InkML" xml:id="stk4" contextRef="#ctx0" brushRef="#br0">5117 9614 0,'22'0'96,"0"0"-95,0 0 1,0 0 0,200 0 12,-178 0 3,377 0-1,-332 0 1,-67 0 0,22 0-17,67 0 16,-89 0 9,0 0-17,89 0 9,199 0 0,22 0 0,-88 0-1,-222 0-16,89 0 17,-89 0 0,0 0 142,0 0-157,0 0 3,1 0 12,242 0-1,90 0-15,21 0 16,-154 0-1,-111 0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70">
    <iact:property name="dataType"/>
    <iact:actionData xml:id="d0">
      <inkml:trace xmlns:inkml="http://www.w3.org/2003/InkML" xml:id="stk0" contextRef="#ctx0" brushRef="#br0">3589 3567 0,'22'0'39,"0"0"99,0 0-134,0 0-2,0 0 13,67-23-15,132 1 17,-198 22-1,331 0 1,22 0-1,112 0 1,-134 0 0,-44 0-1,22 0 1,23 0 0,-23-44-1,-265 44 1,265 0 0,22-22-1,-44 0 1,-44 22 0,-244 0-17,222 0 17,22-22-1,-67 22 0,45-23 1,-23 23 0,1 0 0,-23 0-1,0 0 1,-21 0 0,21-22 0,-22 22-1,-88 0 1,21 0 0,1 0-1,-22 0 1,-23 0-1,-44 0 1</inkml:trace>
    </iact:actionData>
  </iact:action>
  <iact:action type="add" startTime="4599">
    <iact:property name="dataType"/>
    <iact:actionData xml:id="d1">
      <inkml:trace xmlns:inkml="http://www.w3.org/2003/InkML" xml:id="stk1" contextRef="#ctx0" brushRef="#br0">10588 3345 0,'-22'0'170,"0"0"-164,-1 0 4,-65 22 6,-134 45 0,-154-23 2,154-22-2,-21 0-15,88 0 15,-67-22 1,45 23 0,133-23-1,-178 0 0,-132 0 1,-1 0 0,67 0-1,155-45 2,67 1-1,-67-67-2,22 45 2,-22-89 0,111 44-1,0-66 1,66-23 0,67-43-1,-44 43 1,-1 45 0,-44 22-1,67 0 1,-1-44-1,67-44 1,-66 110 0,133-88-1,-90 110 1,46 0-1,-1 1 1,44 44 0,-21 21 0,-134 23-1,-22 0 1,45 0 0,133 23 0,-45 21-1,-111-22 1,89 44-1,89 90 1,-67-46 0,-88 1-1,-23 111 1,1-45 0,-45-22-1,66 44 1,-43-44 0,-1-22-1,0 0 1,-22-22 0,1-23 0,-23-43-1,0-1 1,0 0 0,0 23-1,0-1 1,0 23 0,0-45-1,0 23 1,-23-1 0,1 0-1,0-21 1,22-23 0,0-44 60,0 0-77</inkml:trace>
    </iact:actionData>
  </iact:action>
  <iact:action type="add" startTime="11700">
    <iact:property name="dataType"/>
    <iact:actionData xml:id="d2">
      <inkml:trace xmlns:inkml="http://www.w3.org/2003/InkML" xml:id="stk2" contextRef="#ctx0" brushRef="#br0">4585 6513 0,'22'0'117,"1"0"-115,-1 0 13,133 0 1,-22 0-15,332 0 16,-443 0-1,288 0 1,-44 0-1,-89 0 2,-155 0-1,0 0-2,133 0 2,23-22 0,65 22-1,-221 0-15,288 0 15,-44 0 1,-89 0-1,-88 0 1,-45 0 0,23 0-1,-23 0 1,-22 0 33,23 0-50,21 0 17,-44 0 0,0 0 3,0 0-7,1 0 5,-1 0-3,0 0 1,22-23 1,1 23 0,-1-22-1,-22 22 77,0 0-85,0 0 4,-22-22-8,22 22-3,1 0 15,-23-22 117,22 22-131,-22-22 13,0-23-15,22 45 17,0-66-1,-22-23 1,22 1-1,-22-23 1,0 89 0,0-133-1,22-22 1,-22 44 0,0 44-1,0 45 1,0-67 0,-22 0-1,22 45 1,-22-23-1,0 45 1,22-22 0,-22-23 0,22 0-1,0 23 1,0 22 0,-22 44-1,-1 0 34,-132 0-33,-22 0-16,155 0 55,0 0-46,0 0 6,-89 0-15,-66 0 16,-45-23-1,-88 23 1,-44 0 0,309-22-1,-398 22 0,0-22 1,89 0 0,110 22-1,222 0 1,-66 0 0,-45 0-1,44 22 1,1 0 0,21-22 0,45 22 0,0-22 37,0 0-42,22 23 4,-45-1-15,23 0 16,0 0-1,22 0 17,-22 0-32,-22 0 15,-23 1 1,23 21-1,22-22 1,-23 0 0,-21 45 0,44-67-1,-67 66 1,23-22-1,44-44 1,22 67-1,0 44 1,0-1 0,44 45-1,22 89 1,-21-89 0,-23-66-1,-22-1 1,0-43 0,0-23 0,22 0 1,-22 0-3,0 0 1,0 0 1,22 67 0,-22-45-1,0 67 2,0-89-2,0 23 1,0-23 56,0 0-63,22-22-6,-22 22 9,22-22-10,-22 22 11,23-22 78,-23 22-79,22-22 8</inkml:trace>
    </iact:actionData>
  </iact:action>
  <iact:action type="add" startTime="15203">
    <iact:property name="dataType"/>
    <iact:actionData xml:id="d3">
      <inkml:trace xmlns:inkml="http://www.w3.org/2003/InkML" xml:id="stk3" contextRef="#ctx0" brushRef="#br0">15505 6358 0,'22'0'126,"0"0"-125,0 0 5,1 0 8,43 22-13,67-22 16,-111 0-1,177 0 0,-21 0 1,-90 0 0,-21 22 1,-45-22-3,0 0 2,0 0-1,0 0 1,45 0 0,88 44 0,66-44-1,-44 22 1,23 1-1,-45-1 1,-22 0 0,22-22-1,22 0 1,22 0 0,23 22-1,-200-22 1,0 0 18,0 0 47,0 0-75,1 0 2,43 0 8,45 0-16,0 0 15,-1 0 1,1 0 0,0-22-1,0 22 0,-1 0 1,1 0 0,66 0 0,89-22 1,-244 22-3,155-22 1,1 22 1,-1-23 0,22 23-1,45 0 1,-67 0-1,-44 0 1,-111 0 33,44 0-49,45-22 16,-22 22-1,-67 0 22,67 0-26,21-22 5,1 22-1,22 0 1,22 0 0,0 0 0,-133 0-2,89 0 2,44 0 0,-44 0 0,-1 0-1,23 0 1,-110 0 0,-1 0 33,22 0-49,22 0 15,-43 0 0,65 0 0,1 0 1,21 0 0,46 0 0,21 0-1,66 0 1,-65 0 0,-46 0-1,-21-22 1,0 22 0,22 0-1,22 0 1,-22 0 0,-45-22-1,-65 22 27</inkml:trace>
    </iact:actionData>
  </iact:action>
  <iact:action type="add" startTime="18958">
    <iact:property name="dataType"/>
    <iact:actionData xml:id="d4">
      <inkml:trace xmlns:inkml="http://www.w3.org/2003/InkML" xml:id="stk4" contextRef="#ctx0" brushRef="#br0">4873 8307 0,'22'0'81,"1"0"-79,-1 0 7,0 0 8,177 22-1,67 0 1,266-22 0,43 0-1,-21 0 1,-532 0-17,421 0 16,-133-22 1,-88 22 0,-45-22 0,155 0-1,45-23 1,88 1-1,-111 44 1,89 0 0,-420 0-17,420 0 16,-111 0 1,-111 0 0,-132 0 0,-67 0-1,0 0 584,0 0-599,0 0 15,67 0-15,-67 0 16,45 0-2</inkml:trace>
    </iact:actionData>
  </iact:action>
  <iact:action type="add" startTime="20569">
    <iact:property name="dataType"/>
    <iact:actionData xml:id="d5">
      <inkml:trace xmlns:inkml="http://www.w3.org/2003/InkML" xml:id="stk5" contextRef="#ctx0" brushRef="#br0">12714 8152 0,'-22'0'106,"0"0"-94,0 0-6,0 0 7,-1 0-1,1 0 3,0 0-12,0 0 12,0 0 2,-22 0-2,-1 0 2,1 0 0,22 0 72,0 0-75,-1 0-4,23-22-9,-22 22 1,0 0 15,-44-22 0,21-23 1,45 23-3,-66-22 3,22-45-3,-1 23 2,23-1 0,0 23-1,0-45 1,0 23 0,22-23-1,0 23 1,0-23 0,0 67-1,0-44 1,0-1 0,44 1-1,23-1 1,-1 23-1,0 0 1,-43 44 0,-1 0 0,0 0 0,89 0 0,-89 0-1,66 0 0,1 22 1,-45 0 0,1 0-1,-1 22 1,-44-21 33,22 21-33,22 67-17,-22-23 17,-22 1-1,23-1 1,-23 1 0,0-67-1,0 45 0,0-1 1,0 23 0,0-1-1,0 1 1,-23-23 0,1-66-1,22 23 1,-22 21 0,22 0 0,-22 0-1,0-44-15,0 45 15,-23-23 1,45 0-17,-66 22 16,44 1 1,-22-23 0,66-22 306,0 0-322,0 0 8,67 0 8,154 0-1,45 0 1,-44 0 1,-67 0-3,-44 0-14,0-22 15,0 22 2,22-22-3,-22 22 2,0 0 0,-1 0 0,-109 0-1,87 0 0,-88 0 1,67 0 0,88 0 0,67 0-1,-23 0 1,-66 0 0,45 0-1,-1-23 1,67 23 0,-22-22 0,21 22-1,-65-22 0,-178 22 1,111 0 0,-22 0-1,-1 0 1,-21 0 0,-67 0-17,67 0 16,-23 0 1,-22 0 0,1 0 0,-1 0 0,45 0-1,21 0 1,23 0-1,-22 0 1,0 0 0,-45 0-1</inkml:trace>
    </iact:actionData>
  </iact:action>
  <iact:action type="add" startTime="24307">
    <iact:property name="dataType"/>
    <iact:actionData xml:id="d6">
      <inkml:trace xmlns:inkml="http://www.w3.org/2003/InkML" xml:id="stk6" contextRef="#ctx0" brushRef="#br0">19337 8240 0,'22'0'118,"0"0"-117,0 0 6,0 0-7,200 0 18,-23 23-2,1-23 1,-23 22-1,67-22 1,-222 0-1,266 0 1,-244 0-1,377 0 1,-45 0 0,45 0-1,22 0 1,89 0 0,-134 0-1,-88 0 1,-132 0 0,-23 0 0,-22 0-1,-111 0-16,133 0 17,-22 0 0,22 0-1,-133 0 1,0 0 37,0 0-42,0 0 5,23 0 0,43 0-1</inkml:trace>
    </iact:actionData>
  </iact:action>
  <iact:action type="add" startTime="25607">
    <iact:property name="dataType"/>
    <iact:actionData xml:id="d7">
      <inkml:trace xmlns:inkml="http://www.w3.org/2003/InkML" xml:id="stk7" contextRef="#ctx0" brushRef="#br0">26026 8462 0,'22'0'100,"0"0"-98,0 0 22,244 0-23,-244 0 15,266 0 0,-66-44 1,-156 44 0,-21 0 0,-23 0-1,22-22 1,0 22-1,-21 0 1</inkml:trace>
    </iact:actionData>
  </iact:action>
  <iact:action type="add" startTime="26337">
    <iact:property name="dataType"/>
    <iact:actionData xml:id="d8">
      <inkml:trace xmlns:inkml="http://www.w3.org/2003/InkML" xml:id="stk8" contextRef="#ctx0" brushRef="#br0">28330 7687 0,'-23'0'53,"1"0"7,22 22-57,0 0 10,0 0 4,22-22 17,1 0-17,43 0-1,23 0-16,-67-22 17,22 0 0,-66 22 40,0 0-48,0 0-8,-1 0 14,-109 0 2,21 44 0,44 23-1,67-45-16,0 44 17,23 1 0,43-45-1,0 0 1,-43-22-1,21 0 1,-44-89 0,0 23 0,0 22-1,0-1 1,-22 23 0,0 22 17,-1 0-18,46 0 64,-1 0-76,0 0-2,0 0 1,44-22 9,-66 0 3,23-22 2,-23-1 0,-23 45 16,-21 0-33,-22 89 17,66-1 0,0-65-1,0-1 1,0-44 56,-22 22-70,22-23 5,-23 23 8,23-22 0,-22 22-7,0 0 16,-22 0-25,-23 45 17,45-23-1,0 22 2,22-22-2,22 0 0,0-22 1</inkml:trace>
    </iact:actionData>
  </iact:action>
  <iact:action type="add" startTime="28355">
    <iact:property name="dataType"/>
    <iact:actionData xml:id="d9">
      <inkml:trace xmlns:inkml="http://www.w3.org/2003/InkML" xml:id="stk9" contextRef="#ctx0" brushRef="#br0">4585 9791 0,'22'0'128,"23"0"-126,-23 0 0,332 22 11,-44-22 4,-199 0 1,-22 0-3,309-22 1,156 22 1,-155-22 0,-178 22-1,-21-22 1,-1 22-1,23 0 1,110 0 0,111-22 0,66 22-1,-154 0 1,-311 0 72,-22 0-88,22 0 1,89 0 6,0 0 9,22 0 0,-133 0-1,200 0 0,-134 0 1,-65 0 19,198 0-22,67 0 3,-155 0 0,-111 0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0">
    <iact:property name="dataType"/>
    <iact:actionData xml:id="d0">
      <inkml:trace xmlns:inkml="http://www.w3.org/2003/InkML" xml:id="stk0" contextRef="#ctx0" brushRef="#br0">4297 3544 0,'-22'0'25,"44"0"53,0 0-74,1 0-3,132 0 11,155 0 5,-244 0-1,355 0 1,0 0-1,0 0 1,-399 0-17,377 0 17,-134 0-1,-132 0 1,22 0 0,-66 0-1,287 23 1,-353-23-17,265 22 17,177-22-1,-44 0 1,-89 0 0,-310 0-17,310 0 16,-44 0 1,111 0 0,-333 0-1,178 0 1,-45 0 0,-66 0-1,-89 0 1,-21 0 0</inkml:trace>
    </iact:actionData>
  </iact:action>
  <iact:action type="add" startTime="3284">
    <iact:property name="dataType"/>
    <iact:actionData xml:id="d1">
      <inkml:trace xmlns:inkml="http://www.w3.org/2003/InkML" xml:id="stk1" contextRef="#ctx0" brushRef="#br0">8107 15816 0,'22'0'22,"0"22"-8,133 0 2,155 23-15,-287-45 15,420 44 0,110 0 1,-132-44 0,-177 0 0,-67 0-1,377 23 1,44 43 0,22-22-1,-66 23 1,22-1 0,-156-21-1,-220-45 1,309 44 0,1-44-1,-311 0 1,222 0 0,-399 0-1,465 0 1,-199 0-1,45 0 1,87 0 0,-65 0 0,-1 0-1,-132 0 1,-200 0-17,310-67 17,133 45-1,-22-22 1,22 22-1,-66 22 2,-310 0-2,199 0 0,66-22 1,111-1 0,177-21 0,-154 22-1,-289 22 1,421 0-1,-265 0 1,-45-22 0,88-22 0,-220 21-1,-23 23 1,0-44 0,-67 44-1,-21 0 1,-1 0 0,23-22-1,44 22 1,-23 0 0,-43-22-1,-23 22 34,89 0-33,44-22 0,-66-1-17,-89 23 17,-22-22 74,0 0-53,0 0-36,0 0-1,0 0 16,0-133 0,0 44-16,-22 0 15,22 23 1,0 65-1,0-43 1,0 22-1,0 21 1,0-87 0,0-112-1,0-21 1,0 132 0,0-377-1,22 90 1,-22-178 0,22 44-1,0-88 1,-22 22 0,-22 155-1,-44 133 1,22 44-1,21 22 1,-43-44 0,0-66-1,21 66 1,23 89 0,-22-23 1,44 45-3,-45-89 2,1-22 1,44 222-3,-44-200 2,0 44 0,21 45-1,1-22 1,-22 88 0,0-111-1,22 90 1,-1-46 0,-21-21-1,0 0 1,22 66-1,-23-155 1,45 155 0,-66-111-1,44 1 1,0 65 0,22 45-1,-23-44 1,1 66 0,22 1-1,-22 21 1,0 45 0,-22-1-1,-89 23 1,-67 0 0,-176 22-1,-444-22 1,-66 22 0,-731-22-1,266 0 1,0 22 0,44-22-1,222 22 1,509 0 0,200 44-1,-267 0 1,-243 23 0,-177-1-1,310-22 1,177-21 0,133 21-1,111 22 1,110-44-1,67 23 1,-44-1 0,177-44 0,-288 22-1,-22 0 1,110-22 0,-154 45-1,-245 43 1,201 23 0,220-22 0,134-1-1,44-66 1,-23 45-1,23-1 1,0 67 0,22-22-1,0 243 1,0 178 0,22-67 0,22 22-1,1-110 1,21 88-1,67 333 1,0-222 0,44 0 0,-66-156-1,0 1 1,-23 44-1,-21-22 1,-23 23 0,-22-45-1,22 66 1,-44-376 0,23 243-1,-1-44 1,-22-243 0,22 154-1,0-66 2,-22-88-2,44 110 0,-44-133 2,0 23-2,23 65 0,-23-109-16,22 132 17,-22-45-1,44 134 1,-22-67 0,22-66 0,-44-44-1,0-23 1,23 44 1,-1-43-2,-22-23 1,22-22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5">
    <iact:property name="dataType"/>
    <iact:actionData xml:id="d0">
      <inkml:trace xmlns:inkml="http://www.w3.org/2003/InkML" xml:id="stk0" contextRef="#ctx0" brushRef="#br0">2348 1529 0,'-22'0'42,"0"0"-36,0 0-5,0 0 3,-1 0-1,23 22-2,-22-22 1,0 0-1,0 0 2,22 22-2,-22-22 1,22 22-1,-22-22 0,0 0 1,-1 0 0,1 22 1,0-22 0,0 0-1,0 0-1,-23 22 5,23 1 10,0-23-14,0 22-1,0-22 0,0 0 1,0 22 0,-1-22-1,-65 44 7,88-22-7,-22-22 0,0 0 1,-1 0-1,23 22 0,-22-22 1,0 0 7,-22 23-8,22-23 1,22 22 0,-23-22 1,23 22-3,0 0 83,23-22-70,-1 0-12,22 0 1,0 22 0,1 0 0,21-22-1,-22 23 1,23-1-1,-45-22 1,0 0-1,0 0 0,23 22 1,-1-22-1,-22 0 0,0 22 1,23-22 6,132 44-7,-155-44 0,0 0 1,-22 22-2,44-22 1,-22 0 0,23 23 1,-23-23 7,44 0-8,-43 22 1,-1-22 0,0 0 2,0 0-3,0 22 6,-22-44 44,0 0-50,0-1 0,0 1 2,-22 0-2,22 0 15,-22 22-14,22-22-1,-22 22 0,22-22 0,0 0 0,-22 22 2,22-23-1,-23 1 1,1 0-1,22 0 0,-22 0 0,22 0 1,-22 22-2,22-23 0,0 1 0,-22 22 1,22-22 17,-22 22-18,22-22-1,-23 22 1,23-22 0,-22 0 1,22 0 5,-88-23-5,88 23-1,0 0 0,-22 22 0,-1-22 2,1 22 6,0-22-8,22 44 61,0 22-61,0-22 0,0 0 1,22 1-1,-22-1 1,22 0-1,-22 0 1,0 22 0,23 1 0,-23-23-1,0 0 7,0 22-5,0-22-2,0 23 1,0 21-1,0-44 6,22 89-5,-22-67 2,0-21-3,0-1 1,0 44-1,0-44 6,-45 178-6,45-134 2,-22-66-2,22 22 0,0 23 0,-22-1 1,-22 89 6,44-111-1,0 22-6,0-22 2,0 1-2,-22 21 4,22-22-2,22-22 41,-22-22-43,0 0 1,0 0 0,0-1 0,0 1-1,0 0 0,0 0 0,22 0 1,-22 0-1,0-1 3,0-21-2,0 22 0,0-22-1,0 22 0,0-1 0,0 1 1,22-22 0,-22 0 0,22-1 4,-22-154-5,22 199 1,-22-66-1,0 43 0,0-21 7,0 22-6,23-45 0,-23 1 0,22 22-1,0-67 1,0 89 2,-22-23-4,22 23 13,-22 0-11,0 0 0,22 22-2,0-44 6,23-45-4,-45 67-2,0 0 2,22 22-1,-22-22 0,0 0 1,0-1-1,22 23 0,0-66 7,-22 44-7</inkml:trace>
    </iact:actionData>
  </iact:action>
  <iact:action type="add" startTime="3008">
    <iact:property name="dataType"/>
    <iact:actionData xml:id="d1">
      <inkml:trace xmlns:inkml="http://www.w3.org/2003/InkML" xml:id="stk1" contextRef="#ctx0" brushRef="#br0">2902 3722 0,'0'-23'30,"0"1"22,22 22-51,0 0 2,0 0 0,1 0-2,21 0 2,-22 0-1,0 0 1,-22-22-3,44 22 2,-21 0-1,-1 0 1,0 0-1,0 0 0,0 0 1,0 0-2,0 0 1,1 0 2,-1 0 6,133-22-8,-133 22 0,22 0 0,-22 0 1,1-22-2,-1 22 1,0 0 1,22-22 0,-22 22 5,133-22-6,-133 22 0,23-23 0,-23 23 0,0 0 0,0 0 4,0 0-4,133-44 6,-132 44-6,21-22-1,-22 22 1,0 0 1,45-22 0,-45 22-1,22 0 7,133-44-6,-132 44-1,-23 0 0,0-23 1,22 23-1,23 0 2,-45-22 4,111 0-6,-111 22 1,22 0 0,0-22-1,-21 22 1,21 0-1,-22-22 7,0 22-8,111 0 1,-111 0 1,23-22-1,-23 22 0,0 0 1,0 0 0,22 0 5,45 0-6,-67-23 1,0 23-1,0 0 0,0 0 0,23 0 1,-23 0 0,133-22 6,-133 0-7,0 22 0,0 0 0,1 0 1,21 0-1,-22 0 1,22 0 5,111-22-5,-133 22-2,1 0 1,21 0 0,-22-22 1,45 22-1,-45 0 1,22-22-1,-22 22 6,177 0-6,-132 0 1,-45-22-1,22 22 0,1 0 1,-23-23-1,22 23 0,23 0 7,243-22-7,-266 22 1,22-22-1,-43 22 0,43 0 1,0 0-1,-43 0 1,21 0 4,-22-22-5,177 22 0,-154 0-1,21 0 1,-44 0 0,23 0 1,21 0-1,-44 0 0,23 0 1,-1 0-2,-22 0 7,222-22-6,-222 22 1,66-22-1,-43 22 1,21 0-1,-22 0 0,-21 0 0,21 0 7,222 0-7,-222 0 0,0 0 0,-22 0 0,23 0 0,-23 0 0,22 0 0,0 0 1,23 0 5,199 0-6,-244 0 0,22 0 0,-22 0 0,45 0 0,-45 0 1,0 0 17,0 0-17,67 0-1,-45 0 4,45-22-4,-45 22 13,0 0-11,-22 0-2,1 0 0,-1 0 0,0 0 0,0 0 0,22 0 9,111-23-9,-110 23 0,-23 0 2,0 0-3,0 0 1,0 0 1,0 0-1,133-22 7,-132 22-7,-1 0 1,0 0-1,0 0 0,0 0 0,0 0 0,0 0 0,1 0 7,21 0-6,-22 0 1,0 0-2,0 0 1,1 0-1,-1 0 7,111 0-7,-111 0 1,0 0-1,22 0 1,-22 0-1,0 0 2,1 0-2,21 0 6,-22 0-6,0 0 0,0 0 2,1 0-2,-1 0 2,0 0 4,22 0-6,-22 0 2,0 0 2,1 0-2,-1 0 1,0 0 1,0 0-1,0 0-2,-22 22 2,22-22 2,0 0 37,1 0-41,-1 0 2,0 0-2,-22 23-1,22-23 1,0 0 2,0 0 0,1 0-2,-1 0 0,0 0 1,0 0 1,0 0-3,0 0 4,0 0-3,1 0 0,-1 22 0,0-22-1,0 0 3,0 0 1,0 0-3,0 0 1,1 0-1,-1 0 3,0 0 0,0 0-4,-22 22 2,22-22 0,0 0 4,1 0-4,-1 0 3,0 0-1,0 0-1,0 0-1,0 0 3,-22 22-6,22-22 10,45 22-9,-45-22 1,0 0 1,0 0-2,0 0 8,23 0-8,-23 0 1,0 22-1,0-22 0,0 0 1,1 0 1,-1 0 4,44 22-6,-44-22 0,0 0 0,1 0 1,-1 0 1,0 0-2,66 0 7,-65 0-5,-1 0 0,-22 23-3,22-23 2,0 0 6,44 0-7,-43 0 0,-1 0 2,0 0-2,0 0 10,45 22-9,-45-22-1,0 0 2,0 0-2,0 0 3,0 0 1,0 0-2,1 0-1,-1 0 1,0 0 2,0 0-1,0 0-3,0 0 3,0 0-2,1 0 3,-1 0-4,0 0 4,0 0-2,0 0 1,0 0-3,1 0 4,-1 0 0,0 0 0,0 0 0,-44 0 117,0 0-121,0 0 1</inkml:trace>
    </iact:actionData>
  </iact:action>
  <iact:action type="add" startTime="4579">
    <iact:property name="dataType"/>
    <iact:actionData xml:id="d2">
      <inkml:trace xmlns:inkml="http://www.w3.org/2003/InkML" xml:id="stk2" contextRef="#ctx0" brushRef="#br0">2658 665 0,'-22'0'70,"0"0"-65,0 0-3,0 0 3,0 0-3,-1 0 1,1 0-1,0 0 0,0 0 0,0 0 0,0 0-1,-1 0 2,1 0 0,0 0 0,0 0-2,0 0 0,0 0 7,-45 22-7,45-22 1,0 0 0,0 0-1,0 22 1,22 0 66,-22 0-63,22 1 2,0-1 1,0 0-5,0 0 2,0 0-1,22-22-1,-22 22-1,22 0 3,-22 1-3,22-23-1,0 22 2,0-22 3,-22 22-6,45 0 4,-23 0-3,0-22 3,0 22-2,0-22-1,0 0 8,111 45-8,-111-45 1,1 0 0,-1 0-1,0 22 0,22-22 2,-22 0 3,45 0-4,-23 0-1,-22 0 1,0 0 0,23 0 1,-23 0 0,0 0 1,0 0-3,89 0 15,-89 0-14,-22-22-1,22 22 3,0 0 2,0 0-1,-22-22-3,23 22 43,-23-23-36,0 1-4,0 0-2,-23 22-1,1-22 0,22 0 0,-22 22 2,22-22 4,-22-1-7,0 23 0,0 0 1,22-22-1,0 0 0,-22 22 1,22-22 2,-23 22 0,1-22-2,0 22-1,22-22 1,-22 22 0,22-22 1,-22 22-2,22-23 5,-45 1-5,45 0 1,-22 22-1,0-22 2,0 0 1,0 22-2,0-22 2,0-1-1,-1 1 1,1 22-3,22-22 7,-44 0-6,22 0 0,0 22 1,22-22 0,-22 0 0,-1 22 6,23-23-7,-22 23 6,22-22-5,-22 22-1,22-22 9,0 0 4,-22 22 60,22 22-74,0 0 15,0 0-15,0 1-1,-22-23 2,22 22-1,0 0 0,0 22 1,-22-22-1,22 23 2,-23-45-2,23 22 0,0 0 1,0 0-2,0 0 1,0 23 0,0-23 2,0 0-2,0 0 7,0 111-7,0-111 1,0 22-1,0-21 3,0-1-3,0 0 6,0 22-6,0-22 9,0 0-8,0 1 2,0-46 54,0 1-50,0 0-6,0 0 5,23 0-5,-23 0-1,0 0 1,22-23-1,-22 23 1,22 22-1,-22-22 0,0 0 0,22 0 0,0-1 2,-22 1-1,22 0 0,-22 0 4,45-67-5,-23 67 1,-22 0-1,0 0 2,22 0-3,-22 0 3,22-1 3,22-43-5,-44 44 0,23 0 2,-23 0-2,22-1 1,-22 1 0,22 0 5,22-44-6,-44 44 1,0-1-1,22 23-1,0 0 1,-22-22 0,0 0 2,23 22-2,-1-66 6,-22 43-5,22 23-1,-22-22 1,22 22 0,-22-22 0,0 0 9,22 0-8,-44 22 58,0 0-61,0 0 11,22 22-10,-22-22 0</inkml:trace>
    </iact:actionData>
  </iact:action>
  <iact:action type="add" startTime="5841">
    <iact:property name="dataType"/>
    <iact:actionData xml:id="d3">
      <inkml:trace xmlns:inkml="http://www.w3.org/2003/InkML" xml:id="stk3" contextRef="#ctx0" brushRef="#br0">1861 355 0,'-22'0'24,"22"22"-22,-22-22 0,-1 0 2,23 22-1,-22-22 0,0 0 1,22 22-3,-22 0 1,0-22 0,0 0 3,22 22-3,-22-22-1,22 23 1,-23-23 0,1 0 5,0 22-6,22 0 2,-22-22-2,0 22 0,0-22 1,-1 0-1,23 22-1,-22-22 2,0 0 0,22 22-1,-22 0 6,-67 23-6,67-45 0,22 22 0,-22 0 1,0-22-1,0 22 1,0-22 1,22 22 2,-67 1-4,45-1 5,-22-22-4,44 22 6,-133 44-7,111-66 1,-23 22 0,23 1 0,0-1-1,0-22 2,0 0 3,-22 44-6,21-44 8,23 22-7,-22-22 7,22 22-7,22-22 34,1 0-31,-1 0-3,22 0 7,89 45-7,-111-45 0,0 0 0,0 0 0,23 0 1,-1 22-1,0-22 0,-22 0 1,23 0 5,132 22-5,-133-22-1,-22 0 0,0 0 1,23 0-1,-23 0 1,22 0-1,-22 22 6,111 0-6,-111-22 1,1 0-1,-1 0 0,0 0 0,0 0 1,0 0 7,0 22-7,0-22 1,1 0-1,-1 0 3,-22-22 95,-22 0-98,22 0-1,-23 22 1,23-22 2,-44-22-3,44 21 0,0 1 21,-22-22-21,0 44 0,22-22 0,-22 0 1,0-1 0,22 1-1,-23 22 0,23-22 0,-22 0 1,22 0 0,-22 22 5,0-67-6,0 67 0,22-22 0,0 0 4,-22 22-3,22-22 5,-22 22 57,-1 0-62,1 22-1,0 0 3,0 0-2,0 23 0,0-23 1,22 0-1,-23-22 0,23 44-1,0-22 1,0 23-1,-22-23 0,22 22 5,0-22-5,0 23 0,0 132 4,0-155-4,0 0 0,0 22 1,0 1-1,0-23 0,0 0 0,0 22 1,0 1-1,0-1 5,0 111-4,0-111-2,22-22 1,-22 1 0,0-1 0,0 0 7,0 0-6,0 0 2,0 0-3,0 1 0,23-23 2,-23 22-1,0 0 6,0-44 45,0 0-52,0-1 1,0 1 1,0 0-2,0 0 2,0 0-1,0 0 0,0-1-1,0 1 1,0 0-1,0 0 1,0 0-2,0 0 2,0 0 0,0-1-2,0 1 1,0 0 0,0 0 0,0 0 1,0 0-1,0 0 0,0-1 0,0 1 1,0-22-1,0 22 0,0 0 0,0-23 0,0 23 1,0 0-2,0-22 7,0-89-6,0 111 0,0-23 1,0 23-1,0-22 0,0 22 0,22 22 0,0-133 8,0 133-7,-22-22-1,22 22 0,-22-22 0,22 22 3,-22-23 3,23 1-6,-23 0 1,22 22 3,0 0 9,-22-22-10</inkml:trace>
    </iact:actionData>
  </iact:action>
  <iact:action type="add" startTime="20259">
    <iact:property name="dataType"/>
    <iact:actionData xml:id="d4">
      <inkml:trace xmlns:inkml="http://www.w3.org/2003/InkML" xml:id="stk4" contextRef="#ctx0" brushRef="#br0">2968 3810 0,'23'0'90,"-1"0"-84,0 0-2,0 0 2,0-22-5,0 22 2,0 0 2,1 0-1,-23-22-2,22 22 0,0 0-1,0 0 1,0 0 2,0 0 1,0-22-4,1 22 0,-1 0 0,-22-22 1,22 22-1,0 0 1,0 0-1,111-23 8,-111 23-8,0 0 0,1 0 0,-1 0 4,22 0-4,-22 0 0,0 0 4,89-22-4,-89 22 1,45 0-1,-45 0 0,0 0 1,22 0-1,1 0 0,132 0 7,-155 0-7,22 0 1,-22 0-1,0 0 1,1 0-1,-1 0 0,22 0 0,111 0 7,-133 0-7,23 0 0,-23 0 1,22 0-1,0 0 1,-22 0-1,1 0 7,176 0-6,-155 0 0,1 0-1,-23 0 0,0 0 1,22 0-1,-22 0 7,222 0-7,-222 0 1,45 0 0,-1 0-1,-44 0 1,22 0-1,-21 0 6,176 0-5,-177 0 5,45 0-5,-45 0-1,111 0 5,-111 0-5,22 0 0,0 0 0,-22 0 2,23 0-2,-23 0 0,0 0 7,111 0-7,-111 0 1,0 0-1,23 0 0,-23 0 0,22 0 1,-22 0 0,111 0 5,-89 0-6,1 0 0,-45-22 0,44 22 1,-22 0-1,22 0 0,-21 0 1,176-22 5,-177 22-5,0 0-1,0 0 0,1 0 0,-1 0 1,44 0-1,-44 0 1,23 0 5,87-44-6,-87 44 0,-23 0 1,22 0-1,-22-22 2,1 22-2,-1 0 6,22 0-5,-22 0 2,22 0-3,-21-23 0,-1 23 1,22 0 5,67-22-5,-67 0-1,0 22 1,-21 0-1,-1 0 1,0 0-1,111-22 7,-111 22-7,0-22 1,0 22-1,0 0 1,23 0-1,-23 0 0,111 0 8,-89 0-8,-22-22 2,0 22-2,0 0 1,1 0-1,-1 0 0,0 0 6,66 0-6,-65 0 0,-1-22 1,0 22-1,0 0 0,22 0 0,-22 0 2,1 0 4,65-23-6,-66 23 0,1 0 1,-1 0-1,0 0 1,0-22-1,0 22 0,67 0 7,-45 0-7,-22-22 2,0 22-2,0 0 2,1 0 5,65-22-6,-66 22-1,1 0 1,-1 0 1,0 0-1,0 0 5,44-22-6,-43 22 0,-1 0 1,0 0 0,22 0 0,45 0 7,-45 0-7,-22 0-1,0 0 2,1 0-1,-1-22-2,0 22 2,0 0 4,67 0-4,-67 0-1,0 0 1,0 0-1,0 0 1,0 0-2,0-23 2,1 23 5,65 0-6,-66 0 1,23 0-1,-23 0 8,0 0-7,0 0 0,0 0-1,0 0 2,1 0-1,-1 0 0,0 0 6,66 0-6,-65 0-1,-1 0 2,0 0-1,0 0 0,0 0 0,22 0 3,-21 0-4,-1 0 1,0 0 9,0 0-10,0 0 1,0 0 1,1 0-2,-1 0 4,0 0 2,22 0-5,-22 0 0,0 0 0,1 0-1,-1 0 9,88 0-9,-87 0 1,-1 0-1,0 0 0,0 0 1,0 0-1,0 0 7,67 0-7,-45 0 1,-22 0 1,1 0-1,-1 0 0,0 0 5,44 0-6,-44 0 1,1 0-1,-1 0 2,0 0-1,0 0 6,0-22-8,0 22 2,1 0 1,-1 0-1,0 0 2,0 0 2,0 0 37,0 0-41,0 0 0,1 0 1,-1 0 0,0 0 0,0 0-1,0 0 7,22 0-8,-21 0 3,-1 0 3,0 0 11,0 0 58,0 0-47,0 0-27,1 0 12,-1 0-13,0 0 1,0 0 2,0 0-1,0 0-1,0 0 0,1 0 1,-1 0 13,0 0-13,0 0-2,0 0 2,-22-22-2,22 22 1,0 0 0,1 0-1,-1 0 2,0 0-1,0 0 1,0 0-2,0 0 2,1 0 4,21-22-7,-22 22 2,0 0 1,0 0 0,0 0-2,1 0 7,-1 0-7,0 0 3,0 0 1,0 0 11</inkml:trace>
    </iact:actionData>
  </iact:action>
  <iact:action type="add" startTime="24772">
    <iact:property name="dataType"/>
    <iact:actionData xml:id="d5">
      <inkml:trace xmlns:inkml="http://www.w3.org/2003/InkML" xml:id="stk5" contextRef="#ctx0" brushRef="#br0">5183 6158 0,'22'0'104,"1"0"-99,-1 0-3,0 0 10,0 0-10,0 0 0,0 0 0,1 0 0,-1 0 0,0 0 0,0 0-1,0 0 1,0 0 0,0 0 0,1 0-1,-1 0 0,0 0 0,0 0 1,0 0-1,0 0 2,0 0-2,1 0 7,-1 0-7,0 0 0,0 0 0,0 0 0,111 0 6,-111 0-4,0 0-2,1 0 0,-1 0 2,0 0-1,22 0 5,23 0-6,-45 0 1,0 0-1,0 0 1,0 0 2,0 0-3,0 0 4,23 0-4,-23 0 0,0 0 0,0 0 1,0 0 1,1 0 0,-1 0 3,22 0-5,-22 0 0,0 0 0,0 0 2,1 0-1,-1 0-1,0 0 8,66 0-8,-65 0 1,-1 0 0,0 0 0,0 0 0,0 0 5,67 0-6,-67 0 0,0 0 2,0 0-1,0 0-2,1 0 9,65 0-7,-66 0-1,0 0 1,1 0-1,-1 0 1,0 0-1,0 0 7,45 0-7,-45 0 1,0 0-1,0 0 0,0 0 27,0 0-25,0 0-2,1 0 0,-1 0 0,0 0 0,0 0 0,0 0 1,67 0 5,-67 0-6,0 0 1,0 0-1,0 0 52,23 0-50,-23 0-2,0 0 2,0 0 0,0 0 0,0 0-1,1 0 0,-1 0 1,0 0-2,0 0 2,0 0 0,0 0 1,0 0-3,1 0 1,-1 0 2,0 0-3,22 0 4,-22 0-2,1 0-2,-23 22 1,22-22-1,0 0 0,89 0 7,-89 0-6,0 0 0,0 0 0,22 0 0,-22 0 0,1 0 5,87 0-5,-88 0-1,1 0 1,21 0 0,-22 0-1,0 0 7,133 0-7,-133 0 1,23 0-1,-23 0 0,0 0 0,0 0 1,0 0-1,0 0 6,23 0-5,-23 0-1,0 0 0,0 0 0,-22 23 0,22-23-1,1 0 1,-1 0 1,0 0 6,66 22-7,-65-22 1,-1 0-1,0 0 1,0 0 0,0 0 7,45 22-9,-45-22 3,0 0 1,0 0-2,0 0 0,0 0 4,1 0-6,-1 0 2,0 0-1,0 0 3,0 0-1,0 0 3,23 0-5,-45 22 1,22-22-1,0 0 2,0 0-1,0 0 0,0 0 4,23 0-5,-23 0 1,0 0 0,0 0 1,0 0-2,0 0 7,1 0-7,-1 0 3,0 0-2,0 0 0,0 0 5,0 0-6,23 0 0,-23 0 4,0 0-1,0 0 1,0 0-3,0 0 3,0 0 1,1 0 1,-1 0-3,0 0 5,0 0-2,0 0 0,0 0-5,1 0 4,-1 0 0,0 0-3,0 0 1,0 0-3,0 0 2,23 0 20,-23 0-22,0 0 4,22 0-4,-22 0 0,0 0 1,1 0-1,-1 0 0,0 0 3,0 0-2,22 0 3,1 0-4,-1 0 1,-22 0 0,0 0 0,0 0 1,1 0-3,43 0 7,-44 0-6,0 0 1,0 0 1,1 0-2,-1 0 2,0 0 3,22 0-4,0 0-1,-21 0 1,21 0 1,-22 0 0,0 0 3,23 0-5,-23 0 0,0 0 1,0 0 1,0 0-2,0 0 7,67 0-7,-67 0 1,0 0 0,0 0-1,0 0 2,1 0-2,-1 0 6,44 0-6,-44 0 1,1 0-2,-1 0 1,0 0 2,22 0-1,-22 0 0,23 0 3,-1 0-4,-22 0 1,0 0 7,0 0-1,0 0-6,1 0 0,-1 0-2,0 0 2,0 0 6,45 0-6,-45 0-1,0 0 0,0 0 0,0 0 2,0 0-1,0 0 4,45 0-4,-45 0-2,0 0 2,0 0 0,0 0 0,1 0 0,-1 0 5,66 0-6,-65 22 1,-1-22-1,22 0 2,-22 0-1,0 0 0,0 0 4,23 0-5,-23 0 0,0 0 0,0 0 0,0 0 2,0 0 41,1 0-42,-1 0-1,0 0 2,0 0-1,0 0 1,0 0 53,0 0-54,1 0 1,-1 0-1,0 0 1,0 0-1,0 0-1,0 0 2,1 0-1,-1 0-1,0 0 2,22 0-2,-22 0 2,0 0-2,1 0 1,-1 0 0,22 0 0,-22 0 0,0 0 0,0 0 0,1 0-2,-1 0 1,0 0 7,89 0-7,-89 0 1,0 0-1,0 0 0,0 0 0,0 0 2,1 0 5,65 0-7,-44 0 0,-21 0 1,-1 0 0,0 0-1,0 0 9,22 0-9,-21 0 1,-1 0-1,0 0 3,0 0 0,0 0 2,0 0-2,0 0-2,1 0 1,-1 0 3,22 0-4,-22 0-1,0 0 0,0 0 1,1 0 0,-1 0-2,0 0 14,0 0-13,22 0-1,-21 0 2,-1 0-1,0 0 7,155 0-7,-155 0 1,0 0-1,23 0 0,-23 0 1,22 0 0,-22 0 5,89 0-5,-89 0-2,0 0 1,0 0 41,1 0-41,21 0 1,0 0 2,-22 0-2,0 0 0,1 0-1,-1 0 1,0 0 1,0 0-1,0 0 0,0 0-1,0 0 1,1 0 0,-1 0-1,0 0 0,0 0 2,0 0 5,45 0-8,-45 0 2,0 0 0,0 0-1,0 0 11,45 0-11,-45 0 1,0 0 5,0 0-4</inkml:trace>
    </iact:actionData>
  </iact:action>
  <iact:action type="add" startTime="26942">
    <iact:property name="dataType"/>
    <iact:actionData xml:id="d6">
      <inkml:trace xmlns:inkml="http://www.w3.org/2003/InkML" xml:id="stk6" contextRef="#ctx0" brushRef="#br0">17631 6358 0,'23'0'105,"-1"0"-103,0 0-1,0 0 2,0 0 1,0 0-3,0 0 1,23 0-1,-23 0 2,22 0-2,0 0 1,-21 0 2,21 0-2,-22 0-1,0 0 0,0 0 0,0 0 2,23 0-1,-23 0-1,0 0 1,0 0-2,0 0 1,1 0 7,65 0-6,-66 0 12,0 0-12,1 0-1,-1 0 0,0 0 0,0 0 1,0 0 0,22 0 0,-21 0 5,-1 0-6,44 0 0,-44 0 23,1 0-22,-1 0 0,0 0 0,0 0-1,0 0 1,0 0 0,0 0 0,1 0-1,-1 0 1,0 0 32,0 0-32,0 0 1,0 0-1,0 0-1,1 0 1,-1 0-1,0 0 3,0 0 5,67 0-7,-67 0-2,0 0 1,0 0 2,0 0 8,67 0-9,-67 0-1,0 0 1,0 0-1,0 0 1,1 0 0,-1 0-1,22 0 5,-22 0-5,0 0 0,1 0 0,-1 0 2,0 0-1,0 0-1,0 0 6,67 0-5,-67 0 0,0 0-1,0 0 1,0 0 0,0 0 5,67 0-5,-45 0-1,-21 0 1,-1 0 1,0 0-1,0 0 5,44 0-5,-43 0-1,-1 0 2,0 0-2,0 0 3,0 0-1,0 0 1,0 0 2,1 0-5,-1 0 7,0 0-6,0 0 2,0 0 0,0 0 3,1 0-5,-1 0 4,0 0-3,0 0 3,0 0-4,0 0 1,0 0-1,1 0 2,-1 0 1,0 0-3,-22-23-1,22 23 1,0 0 0,0 0 2,0 0 1,1 0-1,-1 0 0,0 0 2,0 0 0,0 0-3,0 0 7,-22-22-4,22 22-4,1 0 8,-1 0-6,0 0 8,0 0-2,0 0 2,0 0-7,1 0-3,-1 0 4,0 0-2,0 0-1,0 0-2,-22-22 1,44 22 4,-21 0-3,-1 0-1,0 0-2,22 0 4,-22 0-3,45 0 6,-45 0-6,0 0 1,0 0-1,0 0 1,1 0-1,-1 0 1,0 0 5,66 0-6,-43 0 1,-23 0-1,22 0 2,-22 0-1,0 0 6,67 0-7,-67 0 0,0 0 2,1 0-2,-1 0 1,0 0 0,44 0 5,-44 0-5,1 0-1,-1 0 4,0 0 3,44 0-6,-21 0-1,-23 0 2,0 0-1,0 0 0,0 0 5,45-22-5,-45 22-1,0 0 1,0 0-1,0 0 1,0 0-1,67 0 7,-45 0-7,-22 0 2,1 0-3,-1 0 3,0 0-2,0 0 1,111 0 5,-111 0-5,0 0 0,0 0-1,1 0 1,-1 0-1,0 0 7,89 0-6,-89 0 0,0 0 0,0 0 0,22 0 0,-22 0 5,67 0-6,-67 0 1,0 0 0,23 0 0,-23 0 1,0 0 3,44 0-4,-43 0 0,21 0 0,-22 0 0,0 0 1,22 0 3,23 0-5,-45 0 1,0 0 0,0 0-1,1 0 2,-1 0-2,44 0 6,-44 0-6,0 0 3</inkml:trace>
    </iact:actionData>
  </iact:action>
  <iact:action type="add" startTime="28497">
    <iact:property name="dataType"/>
    <iact:actionData xml:id="d7">
      <inkml:trace xmlns:inkml="http://www.w3.org/2003/InkML" xml:id="stk7" contextRef="#ctx0" brushRef="#br0">25207 6468 0,'22'0'82,"0"0"-82,0 0 4,0 0-1,0 0 0,0 0-2,1 0 0,-1 0 2,0-22-1,0 22-1,0 0 1,0 0-1,23 0 2,-23 0-2,22-22 2,-22 22-1,0 0-2,23 0 3,-23 0-1,22 0 0,-22 0 0,0 0 0,23 0 5,110 0-5,-133 0-1,0 0 0,22 0 1,-22 0-1,1 0 1,-1 0 5,89 0-5,-89 0-1,0 0 1,0 0-1,0 0 1,0 0 1,0 0-2,23 0 4,-23 0-3,0 0 1,0 0 1,0 0-1,0 0 5,1 0 19,-1 0-9,0 0-10,0 0 0,0 0-4,0 0 0,1 0-3,-1 0 5,0 0-2,0 0-2,0 0 0,0 0 0,0 0 0,1 0 1,-1 0 2,22 0-3,-22 0 0,0 0-1,0 0 1,1 0 0,-1 0 0,0 0 4,22 0-4,-22 0-1,1 0 1,-1 0-1,0 0 0,0 0 3,0 0 2,0 0-5,0 0 1,1 0 3,-1 0-5,0 0 8,-22-22-7,22 22 0,0 0 3,0 0-2,0 0 1,1 0 3,-1 0-3,0 0-1,0 0 2,0-22 1,0 22-1,1 0-1,-1 0 3,0 0 3</inkml:trace>
    </iact:actionData>
  </iact:action>
  <iact:action type="add" startTime="29680">
    <iact:property name="dataType"/>
    <iact:actionData xml:id="d8">
      <inkml:trace xmlns:inkml="http://www.w3.org/2003/InkML" xml:id="stk8" contextRef="#ctx0" brushRef="#br0">4652 7598 0,'0'0'2,"22"0"16,-22-22 3,22 22-17,0 0 11,0 0-10,0 0-2,1 0-1,-1 0 1,0 0-1,0 0 0,0 0 1,0 0-3,1 0 2,-1 0-1,0 0 0,0 0 0,0 0 0,0 0 2,0 0-3,89-22 8,-89 22-7,0 0 1,23 0-1,-23 0 0,0 0 1,0 0-1,23 0 7,132 0-6,-133 0-1,-22 0 0,22 0 1,23 0-1,-45 0 1,67 0 6,176 0-6,-198 0-1,-23 0 1,23 0-1,-23 0 0,0 0 1,-22 0-2,23 0 7,154 0-5,-110 0-1,-45 22 0,-22-22 0,0 0 0,45 0 0,-45 0 1,44 0-1,-21 0 6,243 0-6,-244 0 1,22 0-1,-44 0 0,23 0 0,-23 0 1,66 0-1,-43 0 7,221 0-6,-200 0-1,-22 0 0,1 0 0,-1 0 1,22 0-1,-21 0 0,-1 0 6,266 0-5,-288 0 0,67 0-1,-67 0 1,67 0-1,-45 0 1,0 0 5,0 0-7,134 0 2,-112 0 0,-22 0-1,1 0 0,-1 0 1,0 0-1,1-22 7,220 0-7,-242 22 0,-1 0 0,0 0 1,22 0-1,0 0 0,-21 0 0,-1 0 7,221-45-6,-198 45-1,-1 0 0,45 0 1,-67 0-1,22 0 0,0 0 0,-22 0 7,244-44-7,-221 44 1,43 0-1,-66 0 0,23 0 0,-23 0 0,22 0 1,0 0-1,1 0 6,287-44-6,-310 44 0,67 0 1,-67 0-1,22 0 0,0 0 0,1 0 0,-23 0 7,266 0-5,-222 0 7,-21 0-8,65 0 0,-21 0-1,-45 0 0,23 0 0,21 0 1,1 0-1,-23 0 0,-21 0 0,21 0 0,-22 0 7,333 0-7,-333 0 0,0 0 0,1 0 1,43 0-1,-43 22 0,-1-22 1,0 0-2,-22 0 7,311 22-5,-289-22-2,0 0 1,-22 0 3,23 0-3,-23 0 0,44 0 7,134 0-7,-178 0 1,22 0-1,-22 0 0,0 0 0,23 0 1,-23 0-1,0 0 7,89 0-7,-89 0 1,22 0-1,-22 0 2,23 0-2,21 0 8,-44 0-8,0 0 3,1 0 2,-1 0 0,0 0-3,0 0 12</inkml:trace>
    </iact:actionData>
  </iact:action>
  <iact:action type="add" startTime="37995">
    <iact:property name="dataType"/>
    <iact:actionData xml:id="d9">
      <inkml:trace xmlns:inkml="http://www.w3.org/2003/InkML" xml:id="stk9" contextRef="#ctx0" brushRef="#br0">4851 9658 0,'22'0'172,"0"0"-170,1 0-1,-1 0 2,0 0-1,0 0 0,0 0 1,0 0 0,0 0 0,1 0-1,-1 0 0,0 0 0,0 0 2,0 0-3,0 0 2,0 0 0,1 0 4,21 0-7,-22 0 4,0 0 0,0 0-2,1 0 0,21 0 3,-22 0-4,0 0 2,0 0-1,0 0 0,1 0-1,43 0 6,-44 0-6,0 0 1,0 0-1,1 0 1,-1 0 1,0 0-3,44 0 8,-44 0-7,1-22 1,-1 22 0,0 0 0,0 0-1,0 0 8,0 0-9,1 0 23,-1 0-22,0 0 0,0 0 1,0 0-1,0 0 2,0 0-1,1 0-1,-1 0 2,0 0 11,0 0-12,0 0 0,0 0-1,0 0 0,1 0 0,87 0 7,-87 0-7,21 0 2,-22 0-1,0 0-1,22 0 1,-21 0-1,43 0 6,-44 0-3,22 0-3,-21 0 1,-1 0-1,133 0 8,-133 0-8,0 0 1,22 0-1,-21 0 1,-1 0 0,0 0-1,22 0 6,67 0-5,-45 0 0,-21 0 0,-1 0 0,0 0-1,133 0 6,-154 0-5,-1 0-1,0 0 0,0 0 1,22 0 0,-21 0 7,132 0-8,-133 0 0,0 0 0,0 0 0,0 0 0,0 0 0,0 0 1,1 0 6,87 0-7,-87 0 37,-1 0 15,0 0 52,0 0-104,0 0 1,22 0 0,-21 0-1,-1 0 0,0 0 1,0 0-1,0 0 0,22 0 1,-21 0 0,21 0-1,-22 0 1,22 0-1,1 0 2,-23 0-1,22 0-1,-22 0 1,45 22 0,-23-22-1,-22 0 6,155 0-6,-155 0 1,23 0-1,-23 0 0,22 0 1,-22 0 0,1 0 6,87 0-6,-88 0 0,1 0 0,-1 0 0,0 0 0,0 0 359,0 0-361,0 0 4,0 0-2,1 0 0,-1 0 0,0 0 1,0 0 2,0 0 2</inkml:trace>
    </iact:actionData>
  </iact:action>
  <iact:action type="add" startTime="39689">
    <iact:property name="dataType"/>
    <iact:actionData xml:id="d10">
      <inkml:trace xmlns:inkml="http://www.w3.org/2003/InkML" xml:id="stk10" contextRef="#ctx0" brushRef="#br0">11053 9614 0,'22'0'133,"0"0"-130,0 0-1,1 0 0,-1 0 0,0 0 0,0 0-1,0 0 1,0 0 0,0 0-1,1 0 0,-1 0 2,0 0-2,0 0 0,0 0 0,22 0 0,-21 0 2,-1 0-2,0 0 7,22 0-8,133 0 1,-154 0 1,21 0-1,-22 0 0,0 0 0,0 0 0,0 0 0,1 0 0,21 0 7,111 0-7,-133 0 0,0 22 0,0-22 0,1 0 20,21 0-20,-22 0 0,0 0 24,0 0-23,0 0 0,1 0 15,-1 0-16,0 0 8,22 0-8,-22 0 0,1 0 2,-1 0-2,0 0 2,0 0 6,44 0-9,-43 0 3,-1 0 1,0 0-2,0 0 4,22 0-4,1 0-1,-23 0 2,0 0-1,0 0 0,0 0 5,67 0-6,-67 0 0,22 0 1,-22 0 0,1 0-1,-1 0 1,0 0 0,0 0 4,67 0-5,-67 0 0,0 0 1,0 0 0,0 0-2,0 0 2,0 0-1,89 0 7,-89 0-7,1 0 0,-1 0 1,0 0-1,0 0 0,0 0 1,0 0 6,89 0-7,-89 0 0,0 0 2,0 0-2,1 0 1,-1 0 0,0 0 5,44 0-6,-43 0 0,-1 0 1,0 0 0,0 0 0,0 0 7,45 0-7,-45 0 0,0 0 0,0 0 0,0 0 0,0 0 4,23-22-5,-23 22 2,0 0-1,0 0 0,0 0 1,0 0 3,23 0-5,-23 0 0,0 0 3,0 0-2,0 0-1,0 0 0,45 0 6,-45 0-6,0 0 0,0 0 1,0 0-1,1 0 0,-1 0 1,0 0-1,89 0 6,-89 0-4,0 0-2,0 0 0,0 0 1,0 0 0,1 0 6,87 0-7,-88 0 1,23 0-1,-23 0 2,0 0-1,0 0-2,23 0 8,-23 0-6,0 0-1,0 0 0,0 0 4,0 0 3</inkml:trace>
    </iact:actionData>
  </iact:action>
  <iact:action type="add" startTime="40719">
    <iact:property name="dataType"/>
    <iact:actionData xml:id="d11">
      <inkml:trace xmlns:inkml="http://www.w3.org/2003/InkML" xml:id="stk11" contextRef="#ctx0" brushRef="#br0">16457 9547 0,'23'0'120,"-1"0"-118,0 0-1,0 0 1,0 0-1,0 0 1,0 0-1,23 0 0,-23 0 2,0 0-3,0 0 1,23 0 2,21 0 21,0 0-23,-21 0 1,-23 0-2,0 0 2,0 0-1,0 0 0,23 0 0,-23 0 0,22 0 1,-22 0 0,23 0-1,-23 0 1,22 0 0,0 0 0,-22 0 8,1 0-10,-1 0 1,0 0 1,0 0-1,0 0 1,0 0 0,0 0-1,67 0 6,-67 0-5,0 0 0,1 0 1,-1 0-1,0 0 5,44-22-4,-44 22 0,1 0-1,-1 0 1,0 0 3,22 0-4,-22 0-1,0 0 3,1 0-2,-1 0 0,0 0 4,22 0-5,-22 0 0,0 0 2,1 0-1,-1 0-1,0 0 8,44 0-8,-43 0 0,21 0 1,-22 0 0,0 0-1,22 0 8,111 0-8,-132 0 0,-1 0 0,0 0 1,22 0-1,-22 0 1,23 0-1,-23 0 7,133 0-6,-89 0 0,-44 0 0,23-22-1,-1 22 1,67 0 6,-89 0-7,0 0 0,0 0 0,0 0 2,1 0-1,-1 0-1,0 0 6,66-22-6,-65 22 1,-1 0 0,0 0-1,0 0 1,0 0 0,0 0 5,45-22-6,-45 22 2,0 0-1,0 0-1,0 0 1,1-22 5,21 22-6,-22 0 1,0 0 3,0 0 0,0 0-2,-22-23 0,23 23 0,-1 0 2,0 0 1,0 0 0,0 0-3,0 0 3,1 0-1,-1-22-3,0 22 1,0 0 1,0 0 2,0 0-5,0 0 6,1 0-4,-1 0 2,0 0-3,0 0 0,0 0 0,0 0 1,0 0-1,1 0 4,-1 0-4,0 0-1,0 0 0,0 0 2,0 0 0,1-22 3,21 22-4,-22 0-1,0 0 3,0 0-1,0 0-1,-22-22 3,23 22-3,-1 0-1,0 0 1,0 0 0,0 0 1,0 0 4,23 0-6,-23 0 0,0 0 1,0 0 1,0 0-2,0 0 0,67-22 7,-67 22-6,22 0-1,-21 0 2,-1 0-2,0 0 0,89 0 8,-89 0-8,0 0 1,0 0 0,0 0 0,0 0 6,45 0-7,-45 0 0,0 0 1,0 0-1,0 0 2,45 0-1,-45 0 5,22 0-6,-22 0 0,1 0 1,-1 0-1,0 0 2,0 0-2,67 0 7,-67 0-5,0 0-1,0 0-1,0 0 1,0 0 31,1 0-31,-1 0 0,0 0 0,0 0-2,0 0 3,0 0-1,0 0-1,1 0 1,-1 0 0,0 0 0,0 0 6,67 0-7,-67 0 0,0 0 2,0 0-1,0 0 0,45 0 7,-45 0-8,0 0 0,0 0 3,-22-22-3,22 22 7,23 0-8,-23 0 2,0 0 1,0 0 2,0 0-3,0 0 2,0 0-3,1 0 2,-1 0-1,0 0-1,0 0 0,0 0 2,0 0 3,1 0-5,-1 0 8,22 0-8,-22 0 5,67 0-5,-67 0 0,0 0 1,0 0 0,0 0-1,0 0 0,1 0 8,87 0-6,-88 0-1,1 0-2,-1 0 4,0 0 3,44 0-6,-43 0 1,-1 0-1,0 0 2,0 0 7,22 0-10,-22 0 3,1 0-2,-1 0 1,0 0 9,0 0-10,0 0 67,0 0 37,0 0-22,1 0-78,-1 0-2,0 0 0,0 0 1,0 0-2,0 0 2,1 0-1,-1 0-2,0 0 4,0 0-1,0 0-3,0 0 7,0 0-7,1 0 2,-1 0 4,0 0-2,0 0 55</inkml:trace>
    </iact:actionData>
  </iact:action>
  <iact:action type="add" startTime="61576">
    <iact:property name="dataType"/>
    <iact:actionData xml:id="d12">
      <inkml:trace xmlns:inkml="http://www.w3.org/2003/InkML" xml:id="stk12" contextRef="#ctx0" brushRef="#br0">5228 12206 0,'-23'0'30,"1"0"-26,22 22-2,-22-22 1,0 0 2,22 22-3,-22-22-1,22 22 3,-22-22-3,0 0 3,22 22-3,-23-22 0,1 0 3,22 22-3,-22 0 1,0-22 0,0 0 0,22 23-1,-22-23 1,0 0 0,22 22-2,-45 0 8,-21 0-8,44 0 3,-1-22-2,23 22 0,-22-22 1,0 23-1,0-23 0,0 22 6,-89 22-6,45-22 2,44 0-2,-1-22 1,1 22-1,0-22 1,-22 23 5,-89 43-5,111-66-1,22 22 0,-22-22 0,-1 0 0,1 22 1,44 0 69,1-22-69,-1 0-1,22 23 0,-22-23 2,0 0-1,23 22-1,-23-22 1,22 0 0,-22 0 0,23 22 1,-23-22-2,22 0 1,-22 0 0,45 22 0,-23-22 0,0 0 0,0 0 0,1 22 4,88 0-4,-111-22-1,0 0 0,0 0 0,0 0 0,0 0 1,1 0-1,87 23 7,-88-23-5,1 0-1,-1 0 0,0 0 7,0 0-7,-22-23 50,0 1-50,0 0-1,0 0 0,0 0 3,0 0-3,-22-1 1,0 1 2,22 0-1,0 0-1,-22 22-1,22-22 2,-23 22-1,23-22 3,-22 22-3,22-22-1,-22-1 0,22 1 1,-22 22-1,22-22 7,-22 0-6,-22 0 8,44 0-6,-23 22-1,1-22-2,22-1 0,-22 23 0,0-22 0,0 0 2,-22 0 5,21-22-8,1 44 5,22-23-5,-22 23 11,0-22-9,22 44 104,0 1-105,0-1 1,0 0-1,0 0 1,0 22-1,0-21 2,0-1-1,0 0-1,0 0 1,0 22 0,0-22 0,0 1-1,0-1 0,0 0 0,0 0 1,-22-22-1,22 44 0,0-22 1,0 1-1,0 21 1,0-22 0,0 0-1,0 0 0,-45 111 6,45-111-5,0 1-1,0-1 0,0 0 0,0 22 1,0-22 8,0 67-9,0-67 0,0 22 3,0-21 0,0-1 0,0 0-3,0-44 66,0 0-65,0-1-1,0 1 3,0 0-3,0 0 0,0 0 3,0 0-3,0-1 0,0 1 2,0 0 0,0 0-2,0 0 0,0 0 0,0 0 2,23-1-1,-23 1-2,0 0 1,22 22 0,-22-22 0,0 0 0,0 0 1,0 0-1,0-1 0,22 23 1,-22-22-1,0 0 1,22 0 7,0-45-7,0 23-2,1 22 5,-23 0 3,22 22-5,-22-22-1,0 0 14,0-1-9,0 1-1,22 22-3,-22-22 4,0 0-1</inkml:trace>
    </iact:actionData>
  </iact:action>
  <iact:action type="add" startTime="63928">
    <iact:property name="dataType"/>
    <iact:actionData xml:id="d13">
      <inkml:trace xmlns:inkml="http://www.w3.org/2003/InkML" xml:id="stk13" contextRef="#ctx0" brushRef="#br0">5050 14620 0,'0'22'1,"23"-22"101,-1 0-99,0 0-2,0 0 0,22 0 1,-22 0 0,23 0 1,-23 0-2,0 0 1,0 0-1,0 0 1,23 22-1,-23-22 1,44 0 2,1 0-3,-23 0 1,0 0 0,1 0 0,43 0 0,1 0-1,-23 0 1,-21 0 4,176 0-4,-199 0-1,22 0 0,23 0 2,44 0-2,-89 0 1,44 0 5,200 22-4,-199-22-1,-1 0-1,-22 0 1,-22 0 0,23 0 5,154 0-6,-177 0 1,23 0-1,-23 0 0,0 0 0,0 0 0,0 0 1,0 0 5,111 0-5,-111 0-1,0 0 0,1 0 1,-1 0 0,0 0-1,0 0 7,45 0-7,-45 0 0,0 0 1,0 0-1,0 0 1,0 0 8,45 0-9,-45 0 0,0 0 0,0 0 26,0 0-25,0 0-1,1 0 1,-1 0-1,0 0 0,0 0 1,0 0 9,67 0-10,-67 0 1,0 0-1,0 0 2,0 0-1,1 0 5,43 0-5,-44 0 0,0 0 0,0 0-1,1 0 1,-1 0 6,44 0-6,-22 0 0,-21 0 0,-1 0-1,0 0 1,0 0 6,89 0-7,-89 0 1,0 0 0,0 0-1,0 0 1,23 0 0,-23 0 4,44 0-5,-44 0 0,-22-22 1,45 22-1,-23 0 0,0 0 1,0 0 0,23 0 5,87-22-4,-109 22-1,21 0 0,-22 0 0,22 0 0,1-22 4,65 22-4,-87 0 0,21-22 0,-22 22 0,22 0-1,-22 0 7,156 0-6,-134 0-1,-22 0 1,22 0-1,-21 0 0,-1 0 1,155 0 5,-155-22-5,22 22-2,-22 0 1,1 0 0,-1 0 0,0 0 0,22 0 1,111 0 7,-110 0-8,-23 0 0,22 0 2,-22 0-2,0 0 0,0 0-1,1 0 9,154 0-7,-155 0-2,0 0 2,22 0-1,1 0 0,-23 0 1,22 0-1,-22 0 7,111 0-7,-111 0 0,0 0 0,1 0 0,21 0 0,-22 0 2,22 0-2,-21 0 6,65 0-6,-44 0 0,-21 0 1,-1 0-1,0 0 2,0 0-3,0 0 9,89 0-8,-89 0 0,0 0 0,0 0 1,1 0-1,-1 0 1,0 0 0,22 0 5,45 0-6,-67 0 0,22 0 1,-22 0-1,0 0 2,1 0-3,-1 0 8,89 0-6,-89 0-1,0 0 0,22 0 1,-22 0 1,0 0-1,1 0 4,43 0-5,-44 0 0,0 0 0,0 0 1,1 0 0,-1 0 0,0 0 8,0 0-8,0 0-1,0 0 1,1 0 0,-1 0-1,0 0 5,22 0-5,-22 0 0,0 0 0,1 0 2,-1 0 0,0 0-2,0 0 6,44 0-6,-43 0 0,-1 0 2,0 0-2,0 0 1,0 0 1,0 0 3,23 0-5,-23 0 1,0 0 1,0 0 1,0 0 0,0 0-2,1 0 5,-1 0-1,0 0 1,0 0-3,0 0 3,0 0 1,0 0-3,1 0-3,-1 0 4,0 0-3,0 0 3,0 0-4,0 0 2,0 0-2,1 0 1,-1 0-2,0 0 2,0 0 0,0 0 2,0 0-4,1 0 0,-1 0 1,0 0 2,0 0-2,0 0 5,0 0-6,0 0 0,1 0 1,-1 0 1,0 0 2,0 0-2,0 0 2,0 0-2,0 0 1,1 0 0,-1 0-1,0 0-2,0 0 3,0 0-1,0 0-1,1 0 3,-1 0-3,0 0-2,0 0 1,0 0 0,0 0 1,0 0 1,1 0-1,-1 0 4,44 0-5,-44 0 0,0 0 0,1 0 0,-1 0 1,0 0-2,0 0 2,0 0 7,89 0-8,-89 0 0,22 0 0,-21 0 1,21 0 1,-22 0 5,67 0-6,-67 0-2,0 0 1,0 0 0,0 0 0,0 0 1,1 0-1,-1 0 8,44 0-8,-44 0 0,0 0 0,1 0 2,-1 0-3,0 0 2,0 0 7,67 0-7,-67 0-1,0 0 0,0 0 1,0 0-1,0 0 8,67 0-7,-67 0-1,0 0-1,0 0 2,23 0 1,-23 0-1,-22-22 5,88 22-6,-65 0 0,-1 0 0,0 0 1,0 0-1,0 0 1,0 0 8,133 0-9,-132 0 0,-1 0 0,0 0 0,0 0 2,0 0 5,111 0-7,-111 0 1,0 0-1,0 0 0,1 0 1,-1 0-1,0 0 1,67 0 6,-67 0-6,0 0 0,0 0 0,0 0-1,0 0 1,45 0 5,-45 0-5,0 0 0,0 0 0,0 0 0,0 0 1,1 0 2,43 0-3,-44 0 0,0 0 3,1 0-3,-1 0 7,0 0-6,0 0-2,0 0 0,0 0 5,0 0-3,1 0-2,-1 0 1,0 0 0,0 0 1,0 0-2,0 0 0,45 0 6,-45 0-6,0 0 1,0 0-1,0 0 0,1 0 1,-1 0 0,0 0 5,66 0-6,-65 0 0,-1 0 1,0 0-1,0 0 0,0 0 0,22 0 9,89 0-10,-111 0 2,1 0-1,-1 0 0,0 0 0,0 0 0,0 0 0,0 0 0,1 0 7,109 0-6,-109 0-2,21 0 2,-22 0 0,22 0 0,-22 0-1,1 0 7,110 0-7,-111 0 0,22 0 1,-22 0 0,0 0-2,0 0 11,1 0-10,21 0 0,-22 0 2,0 0-1,0 0-1,0 0-1,1 0 1,65 0 7,-66 0-7,1 0 0,-1 0 0,0 0 0,0 0 1,0 0-1,0 0 8,67 0-8,-67 0 0,0 0 1,0 0-1,0 0 2,1 0 6,65 22-8,-66-22 0,1 0 0,-1 0 1,0 0 2,0 0 3,44 0-6,-43 0 2,-1 0-1,0 0 0,0 0 1,0 0 3,22 22-5,-21-22 1,-1 0 1,0 0 0,0 0-2,0 0 6,0 0-6,1 0 1,-1 0-1,0 0 2,0 0-1,0 0 2,0 0 0,0 0-4,1 0 3,-1 0 0,0 0-2,0 0 2,0 0 3,22 22-4,-21-22-1,-1 0 2,0 0-1,0 0-2,0 0 9,45 0-7,-45 0-1,0 0 1,0 0 0,0 0 0,0 0-1,45 0 6,-45 0-5,0 0-1,0 0 1,0 0-1,1 0 1,-1 0 6,66 22-6,-66-22-2,1 0 1,-1 0 1,0 0 5,0 0-6,0 0 0,45 0 2,-45 0 0,0 0-2,0 0 0,0 0 0,0 0 10,111 0-11,-111 0 1,1 0 1,-1 0 13,22 0-13,-22 0 1,0 0 0,1 0-2,-1 0 1,0 0 0,22 0 0,-22 0 1,0 0-1,1 0 0,-1 0 0,0 0 6,22 0-6,-22 0 0,0 0-1,1 0 0,-1 0 0,0 0 1,0 0 5,89 0-5,-89 0-1,22 0 0,-22 0 1,1 0 0,-1 0 0,0 0 5,89 0-6,-89 0 1,22 0 0,-22 0-1,0 0 2,1 0-3,65 0 8,-66 0-7,0 0 2,1 0-1,-1 0-1,0 0 3,0 0 1,22 0-4,-22 0 1,1 0 0,-1 0 1,0 0-1,0 0 0,22 0 3,-21 0 65,-1 0-68,0 0 2,0 0-4,0 0 2,0 0-1,0 22 3,1-22-3,-1 0 2,0 0-1,0 0-1,0 0 2,0 0-1,0 0-1,1 0 1,-1 0 1,0 0-1,0 0-1,0 0 2,0 0-1,0 0 6,23 0-6,-23 0-1,0 0 1,0 0 0,0 0 0,1 0 5,21 22-6,-22-22 1,0 0 2,0 0-3,0 0 0,23 0 8,-23 0-8,0 0 1,0 0 1,0 0-1,0 0 0,23 0 5,-23 0-6,0 0 2,0 0 0,0 0-1,1 0 4,21 0-4,-22 0 1,0 0-1,0 0 3,0 0-4,1 0 4,-1 0-4,0 0 2,0 0-1,0 0 0,22 0 7,-21 0-8,-1 0 2,0 0 1,0 0 3,0 0-6,0 0 0,1 0 3,-1 0 0,0 0 0,0 0 0,0 0-3,0 0 6,0 0-4,1 0 2,-1 0-3,0 0-1,0 0 2,0 0 1,0 0 2,45 0-4,-45 0 2,0 0-3,0 0 2,0 0 4,1 0 34,-1 0-39,0 0-1,0 0 1,0 0-1,0 0 1,0 0 0,1 0 0,-1 0-1,0 0 1,0 0 1,22 0-1,-22 0 7,23 0-8,-23 0 1,0 0-1,0 0 8,45 23-8,-45-23 7,0 0-4,0 0 14,0 0-17,0 0 3,1 0 1,-1 0-1,0 0 2,22 0-4,-22 0 0,0 0-1,1 0 1,-1 0 2,0 0 1,22 22-3,-22-22-1,0 0 1,1 0-1,-1 0 37,0 0-32,0 0-2,0 0-4,0 0 5,1 0-3,-1 0 4,0 0-5,0 0 0,0 0 3,0 0 1,0 0-4,1 0 5,-1 0 0,0 0-1,0 0-1,0 0 2,0 0 0,0 0 0,1 0-3,-1 0 0,0 0 3,0 0-1,0 0-2,0 0 0,1 0-1,-1 0 5,0 0-5,0 0-1,0 0 2,0 0 1,0 0-1,1 0 1,-1 0 1,0 0 0,-22 22-3,22-22 0,0 0 1,0 0 5,0 0-3,1 0-1,-1 0-2,0 0 0,0 0 1,0 0 0,0 0 3,23 0-5,-23 0 1,0 0-1,0 0 1,0 0-2,23 0 3,-23 0 4,44 0-6,-44 0 0,0 0 1,1 0 0,-1 0 0,0 0 0,44 0 6,-43 0-6,-1 0 1,0 0 0,0 0 5,0 0-6,0 0-1,0 0 8,1 0-1,-1 0 5,0 0 25,0 0-28,0 0-3,0 0 4,0 0 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90">
    <iact:property name="dataType"/>
    <iact:actionData xml:id="d0">
      <inkml:trace xmlns:inkml="http://www.w3.org/2003/InkML" xml:id="stk0" contextRef="#ctx0" brushRef="#br0">22238 6911 0,'0'-22'201,"23"22"-199,-23-22 0,22 22 3,-22-22-5,-22 22 120,-1 0-118,23 22 0,-22-22 1,22 22 1,-22-22 0,22 22-3,0 1 2,-22-23 3,22 22-4,0 0 8,0 0 2,0 0-5,22-22 42,-22-22-47,22 22 1,0-22 1,1 22 0,-23-22 0,22 22 0,-22-22 0,0-1 0,22 23-2,-22-22 5,0 0 8,0 44 61,-22-22-73,22 22-2,0 1 3,0-1 5,-22-22-9,22 22 11,22-22 76,0 0-82,0 0 9,-22-22-13,0 0 17,0-1-12,-22 23 75,22 23-77,-22-23 2,22 22 5</inkml:trace>
    </iact:actionData>
  </iact:action>
  <iact:action type="add" startTime="14244">
    <iact:property name="dataType"/>
    <iact:actionData xml:id="d1">
      <inkml:trace xmlns:inkml="http://www.w3.org/2003/InkML" xml:id="stk1" contextRef="#ctx0" brushRef="#br0">10765 6956 0,'-22'0'1,"0"0"9,0 0 0,22 22-9,-23-22 0,23 22 7,-22-22-8,22 22 5,-22-22 1,22 22 2,-22-22 4,22-22 81,0 0-92,0 0 0,0 0 4,0 0-2,0-1-1</inkml:trace>
    </iact:actionData>
  </iact:action>
  <iact:action type="add" startTime="16578">
    <iact:property name="dataType"/>
    <iact:actionData xml:id="d2">
      <inkml:trace xmlns:inkml="http://www.w3.org/2003/InkML" xml:id="stk2" contextRef="#ctx0" brushRef="#br0">17853 14642 0,'0'-22'122,"0"0"-121,0 0 0,0 0 0,22 22 1,-22-23 0,22 23-1,-22-22 0,22 0 2,-22 0-1,0 0-1,22 22 1,-22-22-1,0 0 2,23-1-3,-1 1 2,-22 0 0,0 0 0,22 22-1,-22-22 0,44-45 6,-44 45-5,22 22-1,-22-22 2,0 0-2,22 22 0,-22-22 0,0 0 6,23 22 13,-23-23-19,0 1 1,22 22 0,-22-22-1,22 22 7,0-66-7,0 43 0,-22 1 0,0 0 1,22 22-1,1-22 1,-23 0 6,22-22-7,0-1 0,0 45 0,-22-22 0,0 0 1,22 22-1,-22-22 0,22 0 8,0-67-8,1 89 0,-1-22 0,-22 0 0,22 22 1,-22-22-1,0-1 0,44 23 7,0-88-7,-21 88 1,-23-22-2,22 22 1,-22-22 0,22-1 2,-22 1-1,22 22 5,22-44-6,-21 22-1,-23 0 2,22 22-1,-22-23 0,22 23 1,0-22-1,0 0 8,22-44-9,-21 66 2,-23-22-1,22-1 0,0 1 2,0 0 0,0 0 4,0 0-1,0 0-5,1 0 2,-1 22 3,44-111-4,-44 89-1,1-1 0,-23 1 0,22 0 0,0 0 1,0 22-1,-22-22 7,66-89-7,-43 89-1,-23 0 2,22 0-1,-22 0 2,22 22-3,0-45 1,-22 23 2,66-44 3,-66 43-6,23 1 2,-23 0-1,0 0 17,0 0-17,22 0-1,-22 0 2,0-1-1,44-65 7,-44 43-6,0 23-1,22 0 0,0 22 1,-22-22-1,0 0 0,45-89 8,-45 89-8,0 0 2,22 0 0,-22 0-3,0-1 20,0 1-18,22 22-2,-22-22 4,0-22-3,22 22 0,-22-23 1,22 23 0,0-22 0,-22 22 0,0 0 5,23-23-7,-23 23 2,0 0 0,0 0-1,22 22 0,-22-22 0,22-1 0,-22 1 7,22-44-7,-22 44 17,0-23-16,0 23-1,22 0 0,-22 0 0,22 0 7,-22-22-7,22 44 0,-22-23 0,0 1 0,23 0 0,-23 0-1,0 0 2,22 0-1,-22-1 0,22 23 0,-22-22 0,44-88 6,-44 87-6,22 23 0,-22-22 0,0 0 0,23 22 0,-23-22 0,0-22 1,22 44 8,-22-22-10,0-1 9,0 1-7,22 22-1,-22-22 2,22-22-2,0 22 1,-22-1 0,0 1 0,22 22 0,-22-44-1,0 22 6,45 0-6,-45 0-1,0-1 1,22 23 0,-22-22 0,0 0 2,0 0-1,22 22 6,0-67-7,0 45 1,-22 0 0,0 0 0,22 22-1,-22-22 7,45-45-6,-23 45-1,-22 0 1,0 0 1,22 22-2,-22-22 7,44-45-7,-22 45 0,-22 0 0,23 22 0,-23-22 0,0 0 0,22 0 2,0-1 5,0-43-7,0 66 0,-22-22 0,22 0 1,-22 0-1,0-1 1,22 23-1,-22-22 0,45-44 6,-23 44-5,-22-1 0,0 1-1,22 22 0,-22-22 1,22 22-1,-22-22 0,44-44 5,-44 43-5,23 23 0,-23-22 0,22 22 1,0-22-1,-22 0 1,22 22-1,-22-22 6,66-45-5,-66 45-1,23 22 0,-23-22 0,22 22 0,0-22 7,0 0-5,-22 0-2,22-1 0,0 23 1,-22-22 0,23 0-1,-1 22 0,-22-22 0,66-44 7,-66 43-5,22 23-2,-22-22-1,22 22 2,-22-22-1,0 0 8,23 0-6,-23 0-2,22 0 1,0 22-1,-22-23 0,0 1 0,66-44 8,-66 44-8,22 22 0,-22-23 0,0 1 0,23 22 0,-23-22 0,22 0 0,-22 0 0,66-67 8,-66 67-8,22 22 0,-22-22 0,23 22 0,-23-22 0,0 0 1,22-1-1,0-21 7,-22 22 5,22 0-12,0 0 2,-22 0 2,0-1-2,22 23-2,-22-22 6,0 0-6,0 0 3,22 22-3,-22-22 2,0 0 0,0 0 3,23 22-2,-23-23-1,22 23-1,-22-22 0,0 0 3,0 0-1,22 22-2,-22-22 0,0 0 3,0-1-2,22 23 0,-22-22-1,0 0 6,0 0 1,22 22-6,-22-22-2,0 0 8,0 0 3,0-1 0,22 23-11,-22-22 8,22 22-3,-22-22-1,0 0 18,0 0 65,23 22-85,-23-22 9,0-1 120,22 1-126,-22 0-1,0 0 3,0 0-5,22 22-2,-22-22 5,22 22-1,-22-22-4,0-1 6,0 1-3,0 0 2,22 22-1,-22-22-5,0 0 18,0 44 14,-22-22-28,22 22-4,-22-22 2,22 22 0,-22 0 0,22 1 11,-22-23-12,22 22 0,-23-22 2,23 22-2,-22-22-1,22 22 1,-22 0 8,22 0-3,-22-22-4,22 22 0,-22 1 4,0-1-5,0 0 0,22 0 1,-23-22-1,23 22 1,-22-22-1,22 22 0,-22-22 1,-22 45 4,44-23-5,-22 0 1,0 0 1,-1-22 0,23 22-2,-22-22 1,0 45 3,22-23-3,-22-22 7,22 22-8,-22-22 0,0 22 5,22 0-1,-23-22-3,1 22 6,0-22-3,44 0 71,0-22-73,-22 0-2,23 22 0,-1 0 0,-22-22 0,22 22 4,0-22-3,0 0 0,0 22-2,1-23 3,-1 23-1,-22-22-1,22 22 0,0 0-1,22-22 2,-44 0-1,22 22 2,23-22-2,-23 0 2,-22 0-2,22 22 0,0 0 1,0-23-1,0 23 2,-22-22-1,23 22 6,43-66-6,-44 44 4,0-1-1,1 1 0,-23 0-4,22 22 1,-22-22 14,22 22-11,-22 22 97,0 0-93,0 0-8,0 1 0,0-1 2,0 0 0,0 0 0,0 0 0,0 0 0,0 1 0,0-1-2,0 0 5,0 0-1,0 0 2,0 0-4,0 0 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DFCB4-94AE-4E22-A1C2-0DA1322E0057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04E07-6678-45C9-9AFC-7053FFB6A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450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몇몇의 나무들이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오버피팅을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보일 순 있지만 다수의 나무를 기반으로 예측하기 때문에 그 영향력이 줄어들게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좋은 일반화 성능을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좋은 성능을 얻기 위해 다수의 학습 알고리즘을 사용하는 걸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앙상블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(ensemble)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부른다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B7B75-B390-43CB-A991-09AEE968328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31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Xavier </a:t>
            </a:r>
            <a:r>
              <a:rPr lang="ko-KR" altLang="en-US" dirty="0">
                <a:solidFill>
                  <a:schemeClr val="bg1"/>
                </a:solidFill>
              </a:rPr>
              <a:t>초기화 보통 </a:t>
            </a:r>
            <a:r>
              <a:rPr lang="ko-KR" altLang="en-US" dirty="0" err="1">
                <a:solidFill>
                  <a:schemeClr val="bg1"/>
                </a:solidFill>
              </a:rPr>
              <a:t>표준임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He</a:t>
            </a:r>
            <a:r>
              <a:rPr lang="en-US" altLang="ko-KR" baseline="0" dirty="0">
                <a:solidFill>
                  <a:schemeClr val="bg1"/>
                </a:solidFill>
              </a:rPr>
              <a:t> </a:t>
            </a:r>
            <a:r>
              <a:rPr lang="ko-KR" altLang="en-US" baseline="0" dirty="0">
                <a:solidFill>
                  <a:schemeClr val="bg1"/>
                </a:solidFill>
              </a:rPr>
              <a:t>초기값 </a:t>
            </a:r>
            <a:r>
              <a:rPr lang="en-US" altLang="ko-KR" baseline="0" dirty="0" err="1">
                <a:solidFill>
                  <a:schemeClr val="bg1"/>
                </a:solidFill>
              </a:rPr>
              <a:t>relu</a:t>
            </a:r>
            <a:r>
              <a:rPr lang="ko-KR" altLang="en-US" baseline="0" dirty="0">
                <a:solidFill>
                  <a:schemeClr val="bg1"/>
                </a:solidFill>
              </a:rPr>
              <a:t>에 특화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B7B75-B390-43CB-A991-09AEE96832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58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Xavier </a:t>
            </a:r>
            <a:r>
              <a:rPr lang="ko-KR" altLang="en-US" dirty="0">
                <a:solidFill>
                  <a:schemeClr val="bg1"/>
                </a:solidFill>
              </a:rPr>
              <a:t>초기화 보통 </a:t>
            </a:r>
            <a:r>
              <a:rPr lang="ko-KR" altLang="en-US" dirty="0" err="1">
                <a:solidFill>
                  <a:schemeClr val="bg1"/>
                </a:solidFill>
              </a:rPr>
              <a:t>표준임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He</a:t>
            </a:r>
            <a:r>
              <a:rPr lang="en-US" altLang="ko-KR" baseline="0" dirty="0">
                <a:solidFill>
                  <a:schemeClr val="bg1"/>
                </a:solidFill>
              </a:rPr>
              <a:t> </a:t>
            </a:r>
            <a:r>
              <a:rPr lang="ko-KR" altLang="en-US" baseline="0" dirty="0">
                <a:solidFill>
                  <a:schemeClr val="bg1"/>
                </a:solidFill>
              </a:rPr>
              <a:t>초기값 </a:t>
            </a:r>
            <a:r>
              <a:rPr lang="en-US" altLang="ko-KR" baseline="0" dirty="0" err="1">
                <a:solidFill>
                  <a:schemeClr val="bg1"/>
                </a:solidFill>
              </a:rPr>
              <a:t>relu</a:t>
            </a:r>
            <a:r>
              <a:rPr lang="ko-KR" altLang="en-US" baseline="0" dirty="0">
                <a:solidFill>
                  <a:schemeClr val="bg1"/>
                </a:solidFill>
              </a:rPr>
              <a:t>에 특화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B7B75-B390-43CB-A991-09AEE96832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64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B7B75-B390-43CB-A991-09AEE968328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02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B7B75-B390-43CB-A991-09AEE96832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351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B7B75-B390-43CB-A991-09AEE96832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84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B7B75-B390-43CB-A991-09AEE96832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51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B7B75-B390-43CB-A991-09AEE96832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826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B7B75-B390-43CB-A991-09AEE96832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90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B7B75-B390-43CB-A991-09AEE96832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79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B7B75-B390-43CB-A991-09AEE96832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07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41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269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164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366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514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119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997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1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886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225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844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987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236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591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81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3447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533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83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86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745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4909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431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29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9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4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3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9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8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1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8709-1CEE-42DD-B39A-DFDCBA7B36B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2021-01-29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9B9C72-21D5-4AB9-87FA-CC4C72A0D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35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4.png"/><Relationship Id="rId5" Type="http://schemas.openxmlformats.org/officeDocument/2006/relationships/image" Target="../media/image180.png"/><Relationship Id="rId4" Type="http://schemas.microsoft.com/office/2011/relationships/inkAction" Target="../ink/inkAction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4.png"/><Relationship Id="rId5" Type="http://schemas.openxmlformats.org/officeDocument/2006/relationships/image" Target="../media/image190.png"/><Relationship Id="rId4" Type="http://schemas.microsoft.com/office/2011/relationships/inkAction" Target="../ink/inkAction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10.png"/><Relationship Id="rId5" Type="http://schemas.microsoft.com/office/2011/relationships/inkAction" Target="../ink/inkAction3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4.png"/><Relationship Id="rId5" Type="http://schemas.openxmlformats.org/officeDocument/2006/relationships/image" Target="../media/image220.png"/><Relationship Id="rId4" Type="http://schemas.microsoft.com/office/2011/relationships/inkAction" Target="../ink/inkAction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4.png"/><Relationship Id="rId5" Type="http://schemas.openxmlformats.org/officeDocument/2006/relationships/image" Target="../media/image230.png"/><Relationship Id="rId4" Type="http://schemas.microsoft.com/office/2011/relationships/inkAction" Target="../ink/inkAction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microsoft.com/office/2011/relationships/inkAction" Target="../ink/inkAction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0.png"/><Relationship Id="rId5" Type="http://schemas.microsoft.com/office/2011/relationships/inkAction" Target="../ink/inkAction7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80.png"/><Relationship Id="rId5" Type="http://schemas.microsoft.com/office/2011/relationships/inkAction" Target="../ink/inkAction8.xml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00.png"/><Relationship Id="rId5" Type="http://schemas.microsoft.com/office/2011/relationships/inkAction" Target="../ink/inkAction9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20.png"/><Relationship Id="rId5" Type="http://schemas.microsoft.com/office/2011/relationships/inkAction" Target="../ink/inkAction10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40.png"/><Relationship Id="rId5" Type="http://schemas.microsoft.com/office/2011/relationships/inkAction" Target="../ink/inkAction11.xml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95888" y="2367810"/>
            <a:ext cx="605550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1.1 </a:t>
            </a:r>
            <a:r>
              <a:rPr lang="ko-KR" altLang="en-US" sz="2800" b="1" dirty="0">
                <a:solidFill>
                  <a:prstClr val="white"/>
                </a:solidFill>
              </a:rPr>
              <a:t>인공지능과 머신 러닝</a:t>
            </a:r>
            <a:r>
              <a:rPr lang="en-US" altLang="ko-KR" sz="2800" b="1" dirty="0">
                <a:solidFill>
                  <a:prstClr val="white"/>
                </a:solidFill>
              </a:rPr>
              <a:t>, </a:t>
            </a:r>
            <a:r>
              <a:rPr lang="ko-KR" altLang="en-US" sz="2800" b="1" dirty="0">
                <a:solidFill>
                  <a:prstClr val="white"/>
                </a:solidFill>
              </a:rPr>
              <a:t>딥러닝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24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1.1.3 </a:t>
            </a:r>
            <a:r>
              <a:rPr lang="ko-KR" altLang="en-US" sz="2000" b="1" i="1" dirty="0">
                <a:solidFill>
                  <a:prstClr val="white"/>
                </a:solidFill>
              </a:rPr>
              <a:t>데이터에서 표현을 학습하기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954187"/>
            <a:ext cx="50866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X&gt;0 </a:t>
            </a:r>
            <a:r>
              <a:rPr lang="ko-KR" altLang="en-US" dirty="0">
                <a:solidFill>
                  <a:schemeClr val="bg1"/>
                </a:solidFill>
              </a:rPr>
              <a:t>인 것은 빨간색 포인트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X&lt;0 </a:t>
            </a:r>
            <a:r>
              <a:rPr lang="ko-KR" altLang="en-US" dirty="0">
                <a:solidFill>
                  <a:schemeClr val="bg1"/>
                </a:solidFill>
              </a:rPr>
              <a:t>인 것은 흰색 포인트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직접 좌표 변환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시스템적으로 가능한 여러 좌표 변환을 찾아서 포인트 중 몇 퍼센트가 정확히 분류되었는지를 피드백으로 사용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머신 러닝을 하고 있는 것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학습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더 나은 표현을 찾는 자동화된 과정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모든 머신 러닝 알고리즘은 데이터를 유용한 표현으로 바꾸는 이런 변환을 자동으로 찾음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가설공간을 사전에 정의하고 피드백 신호의 도움을 받아 입력 데이터에 유용한 변환을 찾는 것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924EF-F6DE-4052-9B4D-54D5E878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5" y="2181156"/>
            <a:ext cx="1800000" cy="1834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5DA5AA-F5C3-4D43-9714-47A79E5A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327" y="999600"/>
            <a:ext cx="1800000" cy="18206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042B6B-741D-4E63-8B79-990656809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327" y="4037710"/>
            <a:ext cx="1800000" cy="1812543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6465B2-95D2-47DC-A945-9A4D9B86FEB0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2364725" y="1909945"/>
            <a:ext cx="1158602" cy="1188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FD4A28-1FF4-4FF7-A6A5-C1CA52A809F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364725" y="3098381"/>
            <a:ext cx="1158602" cy="184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7549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1.1.4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딥러닝에서</a:t>
            </a:r>
            <a:r>
              <a:rPr lang="ko-KR" altLang="en-US" sz="2000" b="1" i="1" dirty="0">
                <a:solidFill>
                  <a:prstClr val="white"/>
                </a:solidFill>
              </a:rPr>
              <a:t> </a:t>
            </a:r>
            <a:r>
              <a:rPr lang="en-US" altLang="ko-KR" sz="2000" b="1" i="1" dirty="0">
                <a:solidFill>
                  <a:prstClr val="white"/>
                </a:solidFill>
              </a:rPr>
              <a:t>‘</a:t>
            </a:r>
            <a:r>
              <a:rPr lang="ko-KR" altLang="en-US" sz="2000" b="1" i="1" dirty="0">
                <a:solidFill>
                  <a:prstClr val="white"/>
                </a:solidFill>
              </a:rPr>
              <a:t>딥</a:t>
            </a:r>
            <a:r>
              <a:rPr lang="en-US" altLang="ko-KR" sz="2000" b="1" i="1" dirty="0">
                <a:solidFill>
                  <a:prstClr val="white"/>
                </a:solidFill>
              </a:rPr>
              <a:t>’ </a:t>
            </a:r>
            <a:r>
              <a:rPr lang="ko-KR" altLang="en-US" sz="2000" b="1" i="1" dirty="0">
                <a:solidFill>
                  <a:prstClr val="white"/>
                </a:solidFill>
              </a:rPr>
              <a:t>이란 무엇일까</a:t>
            </a:r>
            <a:r>
              <a:rPr lang="en-US" altLang="ko-KR" sz="2000" b="1" i="1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294" y="1136793"/>
            <a:ext cx="10100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딥러닝의</a:t>
            </a:r>
            <a:r>
              <a:rPr lang="ko-KR" altLang="en-US" sz="2000" dirty="0">
                <a:solidFill>
                  <a:schemeClr val="bg1"/>
                </a:solidFill>
              </a:rPr>
              <a:t> 딥</a:t>
            </a:r>
            <a:r>
              <a:rPr lang="en-US" altLang="ko-KR" sz="2000" dirty="0">
                <a:solidFill>
                  <a:schemeClr val="bg1"/>
                </a:solidFill>
              </a:rPr>
              <a:t>(deep)</a:t>
            </a:r>
            <a:r>
              <a:rPr lang="ko-KR" altLang="en-US" sz="2000" dirty="0">
                <a:solidFill>
                  <a:schemeClr val="bg1"/>
                </a:solidFill>
              </a:rPr>
              <a:t>은 어떤 깊은 통찰을 얻을 수 있다는 것을 의미하지 않음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연속된 층으로 표현을 학습한다는 개념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5984E-9B28-49C5-AB50-97302A05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112" y="2393073"/>
            <a:ext cx="5734850" cy="3191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885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1.1.5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딥러닝의</a:t>
            </a:r>
            <a:r>
              <a:rPr lang="ko-KR" altLang="en-US" sz="2000" b="1" i="1" dirty="0">
                <a:solidFill>
                  <a:prstClr val="white"/>
                </a:solidFill>
              </a:rPr>
              <a:t> 작동 원리 이해하기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6864" y="1002632"/>
            <a:ext cx="50650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층에서 입력 데이터가 처리되는 상세 내용은 일련의 숫자로 이루어진 층의 가중치에 저장되어 있음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학습은 주어진 입력을 정확한 타깃에 매핑하기 위해 신경망의 모든 층에 있는 가중치 값을 찾는 것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손실함수는 신경망이 한 샘플에 대해 얼마나 잘 예측했는지를 측정하고 점수를 계산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이 점수를 피드백 신호로 사용하여 손실 점수가 감소되는 방향으로 가중치 값을 수정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bg1"/>
                </a:solidFill>
              </a:rPr>
              <a:t>딥러닝의</a:t>
            </a:r>
            <a:r>
              <a:rPr lang="ko-KR" altLang="en-US" sz="1500" dirty="0">
                <a:solidFill>
                  <a:schemeClr val="bg1"/>
                </a:solidFill>
              </a:rPr>
              <a:t> 핵심 알고리즘인 </a:t>
            </a:r>
            <a:r>
              <a:rPr lang="ko-KR" altLang="en-US" sz="1500" dirty="0" err="1">
                <a:solidFill>
                  <a:schemeClr val="bg1"/>
                </a:solidFill>
              </a:rPr>
              <a:t>역전파</a:t>
            </a:r>
            <a:r>
              <a:rPr lang="ko-KR" altLang="en-US" sz="1500" dirty="0">
                <a:solidFill>
                  <a:schemeClr val="bg1"/>
                </a:solidFill>
              </a:rPr>
              <a:t> 알고리즘을 구현한 </a:t>
            </a:r>
            <a:r>
              <a:rPr lang="ko-KR" altLang="en-US" sz="1500" dirty="0" err="1">
                <a:solidFill>
                  <a:schemeClr val="bg1"/>
                </a:solidFill>
              </a:rPr>
              <a:t>옵티마이저가</a:t>
            </a:r>
            <a:r>
              <a:rPr lang="ko-KR" altLang="en-US" sz="1500" dirty="0">
                <a:solidFill>
                  <a:schemeClr val="bg1"/>
                </a:solidFill>
              </a:rPr>
              <a:t> 담당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초기에는 가중치가 </a:t>
            </a:r>
            <a:r>
              <a:rPr lang="ko-KR" altLang="en-US" sz="1500" dirty="0" err="1">
                <a:solidFill>
                  <a:schemeClr val="bg1"/>
                </a:solidFill>
              </a:rPr>
              <a:t>랜덤한</a:t>
            </a:r>
            <a:r>
              <a:rPr lang="ko-KR" altLang="en-US" sz="1500" dirty="0">
                <a:solidFill>
                  <a:schemeClr val="bg1"/>
                </a:solidFill>
              </a:rPr>
              <a:t> 값으로 할당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학습을 하면서 가중치가 조금씩 올바른 방향으로 조정되고 손실 점수가 감소 </a:t>
            </a:r>
            <a:r>
              <a:rPr lang="en-US" altLang="ko-KR" sz="1500" dirty="0">
                <a:solidFill>
                  <a:schemeClr val="bg1"/>
                </a:solidFill>
              </a:rPr>
              <a:t>-&gt;</a:t>
            </a:r>
            <a:r>
              <a:rPr lang="ko-KR" altLang="en-US" sz="1500" dirty="0">
                <a:solidFill>
                  <a:schemeClr val="bg1"/>
                </a:solidFill>
              </a:rPr>
              <a:t>훈련 반복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</a:rPr>
              <a:t>학습을 충분한 횟수만큼 반복하면 손실 함수를 최소화하는 가중치 값을 산출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0B2CC3-D59A-45C3-99DD-53B22C97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83" y="1134040"/>
            <a:ext cx="5065054" cy="43426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678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238392"/>
            <a:ext cx="5758894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i="1" dirty="0">
                <a:solidFill>
                  <a:prstClr val="white"/>
                </a:solidFill>
              </a:rPr>
              <a:t>1.1.6 </a:t>
            </a:r>
            <a:r>
              <a:rPr lang="ko-KR" altLang="en-US" sz="2500" b="1" i="1" dirty="0">
                <a:solidFill>
                  <a:prstClr val="white"/>
                </a:solidFill>
              </a:rPr>
              <a:t>지금까지 </a:t>
            </a:r>
            <a:r>
              <a:rPr lang="ko-KR" altLang="en-US" sz="2500" b="1" i="1" dirty="0" err="1">
                <a:solidFill>
                  <a:prstClr val="white"/>
                </a:solidFill>
              </a:rPr>
              <a:t>딥러닝의</a:t>
            </a:r>
            <a:r>
              <a:rPr lang="ko-KR" altLang="en-US" sz="2500" b="1" i="1" dirty="0">
                <a:solidFill>
                  <a:prstClr val="white"/>
                </a:solidFill>
              </a:rPr>
              <a:t> 성과</a:t>
            </a:r>
            <a:endParaRPr lang="en-US" altLang="ko-KR" sz="2500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978073" y="1079630"/>
            <a:ext cx="885938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사람과 비슷한 수준의 이미지 분류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사람과 비슷한 수준의 음성 인식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사람과 비슷한 수준의 필기 인식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향상된 기계 번역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향상된 </a:t>
            </a:r>
            <a:r>
              <a:rPr lang="en-US" altLang="ko-KR" sz="1400" dirty="0">
                <a:solidFill>
                  <a:schemeClr val="bg1"/>
                </a:solidFill>
              </a:rPr>
              <a:t>TTS(Text-To-Speech) </a:t>
            </a:r>
            <a:r>
              <a:rPr lang="ko-KR" altLang="en-US" sz="1400" dirty="0">
                <a:solidFill>
                  <a:schemeClr val="bg1"/>
                </a:solidFill>
              </a:rPr>
              <a:t>변환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구글 </a:t>
            </a:r>
            <a:r>
              <a:rPr lang="ko-KR" altLang="en-US" sz="1400" dirty="0" err="1">
                <a:solidFill>
                  <a:schemeClr val="bg1"/>
                </a:solidFill>
              </a:rPr>
              <a:t>나우</a:t>
            </a:r>
            <a:r>
              <a:rPr lang="en-US" altLang="ko-KR" sz="1400" dirty="0">
                <a:solidFill>
                  <a:schemeClr val="bg1"/>
                </a:solidFill>
              </a:rPr>
              <a:t>(Now)</a:t>
            </a:r>
            <a:r>
              <a:rPr lang="ko-KR" altLang="en-US" sz="1400" dirty="0">
                <a:solidFill>
                  <a:schemeClr val="bg1"/>
                </a:solidFill>
              </a:rPr>
              <a:t>와 아마존 </a:t>
            </a:r>
            <a:r>
              <a:rPr lang="ko-KR" altLang="en-US" sz="1400" dirty="0" err="1">
                <a:solidFill>
                  <a:schemeClr val="bg1"/>
                </a:solidFill>
              </a:rPr>
              <a:t>알렉사</a:t>
            </a:r>
            <a:r>
              <a:rPr lang="en-US" altLang="ko-KR" sz="1400" dirty="0">
                <a:solidFill>
                  <a:schemeClr val="bg1"/>
                </a:solidFill>
              </a:rPr>
              <a:t>(Alexa)</a:t>
            </a:r>
            <a:r>
              <a:rPr lang="ko-KR" altLang="en-US" sz="1400" dirty="0">
                <a:solidFill>
                  <a:schemeClr val="bg1"/>
                </a:solidFill>
              </a:rPr>
              <a:t>같은 디지털 비서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사람과 비슷한 수준의 자율 주행 능력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구글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</a:rPr>
              <a:t>바이두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빙에서 사용하는 향상된 광고 </a:t>
            </a:r>
            <a:r>
              <a:rPr lang="ko-KR" altLang="en-US" sz="1400" dirty="0" err="1">
                <a:solidFill>
                  <a:schemeClr val="bg1"/>
                </a:solidFill>
              </a:rPr>
              <a:t>타게팅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향상된 웹 검색 엔진의 결과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자연어 질문에 대답하는 능력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사람을 능가하는 바둑 실력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219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121298" y="271716"/>
            <a:ext cx="575889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1.1.7 </a:t>
            </a:r>
            <a:r>
              <a:rPr lang="ko-KR" altLang="en-US" sz="2000" b="1" i="1" dirty="0">
                <a:solidFill>
                  <a:prstClr val="white"/>
                </a:solidFill>
              </a:rPr>
              <a:t>단기간의 과대 선전을 믿지 말자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978073" y="1120676"/>
            <a:ext cx="88593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단기간에 많이 성장할 것이라고 큰 기대를 하는 것은 위험함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신뢰할 만한 대화 시스템이나 사람 수준의 기계 번역 그리고 사람 수준의 자연어 이해처럼 더 많은 것이 오랫동안 어려운 문제로 남아있음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사람 수준의 일반 지능에 관한 이야기는 심각하게 다루지 않는 것이 좋음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이미 두번의 </a:t>
            </a:r>
            <a:r>
              <a:rPr lang="en-US" altLang="ko-KR" sz="1600" dirty="0">
                <a:solidFill>
                  <a:schemeClr val="bg1"/>
                </a:solidFill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</a:rPr>
              <a:t>겨울을 겪었음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현재 </a:t>
            </a:r>
            <a:r>
              <a:rPr lang="en-US" altLang="ko-KR" sz="1600" dirty="0">
                <a:solidFill>
                  <a:schemeClr val="bg1"/>
                </a:solidFill>
              </a:rPr>
              <a:t>AI</a:t>
            </a:r>
            <a:r>
              <a:rPr lang="ko-KR" altLang="en-US" sz="1600" dirty="0">
                <a:solidFill>
                  <a:schemeClr val="bg1"/>
                </a:solidFill>
              </a:rPr>
              <a:t>의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과대 선전과 실망의 세 번째 사이클을 목격하고 있는지도 모름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단기간의 기대를 </a:t>
            </a:r>
            <a:r>
              <a:rPr lang="ko-KR" altLang="en-US" sz="1600" dirty="0" err="1">
                <a:solidFill>
                  <a:schemeClr val="bg1"/>
                </a:solidFill>
              </a:rPr>
              <a:t>누그러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뜨리고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딥러닝이</a:t>
            </a:r>
            <a:r>
              <a:rPr lang="ko-KR" altLang="en-US" sz="1600" dirty="0">
                <a:solidFill>
                  <a:schemeClr val="bg1"/>
                </a:solidFill>
              </a:rPr>
              <a:t> 할 수 있는 것과 할 수 없는 것에 대해 명확히 이해 하는 것이 좋음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0A2096-29AF-452A-947D-01D432EB3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29" y="2735805"/>
            <a:ext cx="4834183" cy="1513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57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93307" y="191277"/>
            <a:ext cx="575889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1.1.8 AI</a:t>
            </a:r>
            <a:r>
              <a:rPr lang="ko-KR" altLang="en-US" sz="2800" b="1" i="1" dirty="0">
                <a:solidFill>
                  <a:prstClr val="white"/>
                </a:solidFill>
              </a:rPr>
              <a:t>에 대한 전망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978073" y="1079630"/>
            <a:ext cx="885938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단기간의 기대는 비현실적일지도 모르지만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장기적인 전망은 매우 밝음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의료진단에서부터 디지털 비서까지 여러 중요한 문제에 </a:t>
            </a:r>
            <a:r>
              <a:rPr lang="ko-KR" altLang="en-US" dirty="0" err="1">
                <a:solidFill>
                  <a:schemeClr val="bg1"/>
                </a:solidFill>
              </a:rPr>
              <a:t>딥러닝을</a:t>
            </a:r>
            <a:r>
              <a:rPr lang="ko-KR" altLang="en-US" dirty="0">
                <a:solidFill>
                  <a:schemeClr val="bg1"/>
                </a:solidFill>
              </a:rPr>
              <a:t> 적용하기 시작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대부분의 일반 의사들은 아직 </a:t>
            </a:r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를 사용하지 않고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회계사들도 마찬가지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는 우리가 일하고 생각하고 생활하는 것의 중심에 들어오지 않음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멀지 않은 미래에 </a:t>
            </a:r>
            <a:r>
              <a:rPr lang="en-US" altLang="ko-KR" dirty="0">
                <a:solidFill>
                  <a:schemeClr val="bg1"/>
                </a:solidFill>
              </a:rPr>
              <a:t>AI</a:t>
            </a:r>
            <a:r>
              <a:rPr lang="ko-KR" altLang="en-US" dirty="0">
                <a:solidFill>
                  <a:schemeClr val="bg1"/>
                </a:solidFill>
              </a:rPr>
              <a:t>는 우리 생활의 중심이 될 것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이런 과정에서 새로운 </a:t>
            </a:r>
            <a:r>
              <a:rPr lang="en-US" altLang="ko-KR" dirty="0">
                <a:solidFill>
                  <a:schemeClr val="bg1"/>
                </a:solidFill>
              </a:rPr>
              <a:t>AI </a:t>
            </a:r>
            <a:r>
              <a:rPr lang="ko-KR" altLang="en-US" dirty="0">
                <a:solidFill>
                  <a:schemeClr val="bg1"/>
                </a:solidFill>
              </a:rPr>
              <a:t>겨울이 올 수 있음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단기간의 과대 선전을 믿지 말고 장기 비전을 믿어야 함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6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62332" y="1931582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white"/>
                </a:solidFill>
              </a:rPr>
              <a:t>1.2 </a:t>
            </a:r>
            <a:r>
              <a:rPr lang="ko-KR" altLang="en-US" sz="4400" b="1" dirty="0" err="1">
                <a:solidFill>
                  <a:prstClr val="white"/>
                </a:solidFill>
              </a:rPr>
              <a:t>딥러닝</a:t>
            </a:r>
            <a:r>
              <a:rPr lang="ko-KR" altLang="en-US" sz="4400" b="1" dirty="0">
                <a:solidFill>
                  <a:prstClr val="white"/>
                </a:solidFill>
              </a:rPr>
              <a:t> 이전</a:t>
            </a:r>
            <a:r>
              <a:rPr lang="en-US" altLang="ko-KR" sz="4400" b="1" dirty="0">
                <a:solidFill>
                  <a:prstClr val="white"/>
                </a:solidFill>
              </a:rPr>
              <a:t>: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4400" b="1" dirty="0">
                <a:solidFill>
                  <a:prstClr val="white"/>
                </a:solidFill>
              </a:rPr>
              <a:t>	</a:t>
            </a:r>
            <a:r>
              <a:rPr lang="ko-KR" altLang="en-US" sz="3600" b="1" dirty="0" err="1">
                <a:solidFill>
                  <a:prstClr val="white"/>
                </a:solidFill>
              </a:rPr>
              <a:t>머신러닝의</a:t>
            </a:r>
            <a:r>
              <a:rPr lang="ko-KR" altLang="en-US" sz="3600" b="1" dirty="0">
                <a:solidFill>
                  <a:prstClr val="white"/>
                </a:solidFill>
              </a:rPr>
              <a:t> 간략한 역사</a:t>
            </a:r>
            <a:endParaRPr lang="en-US" altLang="ko-KR" sz="36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551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0120" y="257353"/>
            <a:ext cx="3845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1.2.1 </a:t>
            </a:r>
            <a:r>
              <a:rPr lang="ko-KR" altLang="en-US" sz="2800" b="1">
                <a:solidFill>
                  <a:schemeClr val="bg1"/>
                </a:solidFill>
              </a:rPr>
              <a:t>확률적 모델링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38528" y="1709928"/>
            <a:ext cx="7891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확률적 모델링</a:t>
            </a:r>
            <a:r>
              <a:rPr lang="en-US" altLang="ko-KR" b="1" dirty="0">
                <a:solidFill>
                  <a:schemeClr val="bg1"/>
                </a:solidFill>
              </a:rPr>
              <a:t>(probability modeling)</a:t>
            </a:r>
            <a:r>
              <a:rPr lang="ko-KR" altLang="en-US" dirty="0">
                <a:solidFill>
                  <a:schemeClr val="bg1"/>
                </a:solidFill>
              </a:rPr>
              <a:t> 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통계학 이론을 데이터 분석에 응용한 것입니다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초창기 머신 러닝 형태 중 하나이며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현재에도 많이 사용됩니다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가장 잘 알려진 알고리즘은 </a:t>
            </a:r>
            <a:r>
              <a:rPr lang="ko-KR" altLang="en-US" b="1" dirty="0" err="1">
                <a:solidFill>
                  <a:schemeClr val="bg1"/>
                </a:solidFill>
              </a:rPr>
              <a:t>나이브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베이즈</a:t>
            </a:r>
            <a:r>
              <a:rPr lang="en-US" altLang="ko-KR" b="1" dirty="0">
                <a:solidFill>
                  <a:schemeClr val="bg1"/>
                </a:solidFill>
              </a:rPr>
              <a:t>(Naive Bayes) </a:t>
            </a:r>
            <a:r>
              <a:rPr lang="ko-KR" altLang="en-US" b="1" dirty="0">
                <a:solidFill>
                  <a:schemeClr val="bg1"/>
                </a:solidFill>
              </a:rPr>
              <a:t>알고리즘</a:t>
            </a:r>
            <a:r>
              <a:rPr lang="ko-KR" altLang="en-US" dirty="0">
                <a:solidFill>
                  <a:schemeClr val="bg1"/>
                </a:solidFill>
              </a:rPr>
              <a:t>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이와 관련된 모델은 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-apple-system"/>
              </a:rPr>
              <a:t>로지스틱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-apple-system"/>
              </a:rPr>
              <a:t> 회귀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-apple-system"/>
              </a:rPr>
              <a:t>(logistic regression)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 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이름은 회귀인데 회귀 알고리즘이 아닌 분류 알고리즘 입니다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22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0120" y="257353"/>
            <a:ext cx="3845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1.2.2 </a:t>
            </a:r>
            <a:r>
              <a:rPr lang="ko-KR" altLang="en-US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초창기 신경망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3664" y="1463040"/>
            <a:ext cx="7891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1"/>
                </a:solidFill>
              </a:rPr>
              <a:t>1950</a:t>
            </a:r>
            <a:r>
              <a:rPr lang="ko-KR" altLang="en-US" dirty="0">
                <a:solidFill>
                  <a:schemeClr val="bg1"/>
                </a:solidFill>
              </a:rPr>
              <a:t>년대에는 대규모 신경망에 대한 효율적인 학습 방법이 없었으나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pPr lvl="0"/>
            <a:r>
              <a:rPr lang="en-US" altLang="ko-KR" dirty="0">
                <a:solidFill>
                  <a:schemeClr val="bg1"/>
                </a:solidFill>
              </a:rPr>
              <a:t>1980</a:t>
            </a:r>
            <a:r>
              <a:rPr lang="ko-KR" altLang="en-US" dirty="0">
                <a:solidFill>
                  <a:schemeClr val="bg1"/>
                </a:solidFill>
              </a:rPr>
              <a:t>년대에 여러 사람들이 제각기 </a:t>
            </a:r>
            <a:r>
              <a:rPr lang="ko-KR" altLang="en-US" b="1" dirty="0" err="1">
                <a:solidFill>
                  <a:schemeClr val="bg1"/>
                </a:solidFill>
              </a:rPr>
              <a:t>역전파</a:t>
            </a:r>
            <a:r>
              <a:rPr lang="ko-KR" altLang="en-US" b="1" dirty="0">
                <a:solidFill>
                  <a:schemeClr val="bg1"/>
                </a:solidFill>
              </a:rPr>
              <a:t> 알고리즘</a:t>
            </a:r>
            <a:r>
              <a:rPr lang="ko-KR" altLang="en-US" dirty="0">
                <a:solidFill>
                  <a:schemeClr val="bg1"/>
                </a:solidFill>
              </a:rPr>
              <a:t>을 발견하며 현재의 신경망까지 발전할 수 있었습니다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772302"/>
            <a:ext cx="7031736" cy="28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3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0120" y="257353"/>
            <a:ext cx="3845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1.2.3 </a:t>
            </a:r>
            <a:r>
              <a:rPr lang="ko-KR" altLang="en-US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커널 방법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3664" y="1463040"/>
            <a:ext cx="789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i="0" dirty="0">
                <a:solidFill>
                  <a:schemeClr val="bg1"/>
                </a:solidFill>
                <a:effectLst/>
                <a:latin typeface="-apple-system"/>
              </a:rPr>
              <a:t>커널 방법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-apple-system"/>
              </a:rPr>
              <a:t>(Kernel method)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 분류 알고리즘의 한 종류로 그 중에서는 </a:t>
            </a:r>
            <a:r>
              <a:rPr lang="ko-KR" altLang="en-US" b="1" i="0" dirty="0" err="1">
                <a:solidFill>
                  <a:schemeClr val="bg1"/>
                </a:solidFill>
                <a:effectLst/>
                <a:latin typeface="-apple-system"/>
              </a:rPr>
              <a:t>서포트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-apple-system"/>
              </a:rPr>
              <a:t> 벡터 머신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-US" altLang="ko-KR" b="1" i="0" dirty="0">
                <a:solidFill>
                  <a:schemeClr val="bg1"/>
                </a:solidFill>
                <a:effectLst/>
              </a:rPr>
              <a:t>Support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-apple-system"/>
              </a:rPr>
              <a:t> Vector Machine, SVM)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-apple-system"/>
              </a:rPr>
              <a:t> 이 가장 유명합니다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3664" y="2907792"/>
            <a:ext cx="7616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서포트</a:t>
            </a:r>
            <a:r>
              <a:rPr lang="ko-KR" altLang="en-US" b="1" dirty="0">
                <a:solidFill>
                  <a:schemeClr val="bg1"/>
                </a:solidFill>
              </a:rPr>
              <a:t> 벡터 </a:t>
            </a:r>
            <a:r>
              <a:rPr lang="ko-KR" altLang="en-US" b="1" dirty="0" err="1">
                <a:solidFill>
                  <a:schemeClr val="bg1"/>
                </a:solidFill>
              </a:rPr>
              <a:t>머신이란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  <a:p>
            <a:r>
              <a:rPr lang="ko-KR" altLang="en-US" b="1" dirty="0" err="1">
                <a:solidFill>
                  <a:schemeClr val="bg1"/>
                </a:solidFill>
              </a:rPr>
              <a:t>서포트</a:t>
            </a:r>
            <a:r>
              <a:rPr lang="ko-KR" altLang="en-US" b="1" dirty="0">
                <a:solidFill>
                  <a:schemeClr val="bg1"/>
                </a:solidFill>
              </a:rPr>
              <a:t> 벡터 머신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이하 </a:t>
            </a:r>
            <a:r>
              <a:rPr lang="en-US" altLang="ko-KR" b="1" dirty="0">
                <a:solidFill>
                  <a:schemeClr val="bg1"/>
                </a:solidFill>
              </a:rPr>
              <a:t>SVM)</a:t>
            </a:r>
            <a:r>
              <a:rPr lang="ko-KR" altLang="en-US" dirty="0">
                <a:solidFill>
                  <a:schemeClr val="bg1"/>
                </a:solidFill>
              </a:rPr>
              <a:t>은 </a:t>
            </a:r>
            <a:r>
              <a:rPr lang="ko-KR" altLang="en-US" b="1" dirty="0">
                <a:solidFill>
                  <a:schemeClr val="bg1"/>
                </a:solidFill>
              </a:rPr>
              <a:t>결정 경계</a:t>
            </a:r>
            <a:r>
              <a:rPr lang="en-US" altLang="ko-KR" b="1" dirty="0">
                <a:solidFill>
                  <a:schemeClr val="bg1"/>
                </a:solidFill>
              </a:rPr>
              <a:t>(Decision Boundary)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즉 분류를 위한 기준 선을 정의하는 모델이다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그래서 분류되지 않은 새로운 점이 나타나면 경계의 어느 쪽에 속하는지 확인해서 분류 과제를 수행할 수 있게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74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78520" y="271716"/>
            <a:ext cx="601792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 </a:t>
            </a:r>
            <a:r>
              <a:rPr lang="ko-KR" altLang="en-US" sz="2000" b="1" i="1" dirty="0">
                <a:solidFill>
                  <a:prstClr val="white"/>
                </a:solidFill>
              </a:rPr>
              <a:t>인공 지능과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머신러닝</a:t>
            </a:r>
            <a:r>
              <a:rPr lang="en-US" altLang="ko-KR" sz="2000" b="1" i="1" dirty="0">
                <a:solidFill>
                  <a:prstClr val="white"/>
                </a:solidFill>
              </a:rPr>
              <a:t>, </a:t>
            </a:r>
            <a:r>
              <a:rPr lang="ko-KR" altLang="en-US" sz="2000" b="1" i="1" dirty="0">
                <a:solidFill>
                  <a:prstClr val="white"/>
                </a:solidFill>
              </a:rPr>
              <a:t>딥러닝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0335E-06BE-4FC3-B13E-F1350E83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422" y="1648852"/>
            <a:ext cx="6745967" cy="3342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314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0120" y="257353"/>
            <a:ext cx="3845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서포트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벡터 머신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(SVM)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3664" y="1161288"/>
            <a:ext cx="7616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서포트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벡터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머신이란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서포트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벡터 머신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이하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SVM)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결정 경계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(Decision Boundary)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즉 분류를 위한 기준 선을 정의하는 모델이다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https://i0.wp.com/hleecaster.com/wp-content/uploads/2020/01/svm04.png?fit=1024%2C7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07" y="2346228"/>
            <a:ext cx="483616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3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0120" y="257353"/>
            <a:ext cx="3845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서포트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벡터 머신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(SVM)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3664" y="1161288"/>
            <a:ext cx="7616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서포트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벡터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머신이란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서포트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벡터 머신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이하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SVM)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결정 경계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(Decision Boundary)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즉 분류를 위한 기준 선을 정의하는 모델이다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4248" y="3218688"/>
            <a:ext cx="654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한계점 </a:t>
            </a:r>
            <a:r>
              <a:rPr lang="en-US" altLang="ko-KR" b="1" dirty="0">
                <a:solidFill>
                  <a:schemeClr val="bg1"/>
                </a:solidFill>
              </a:rPr>
              <a:t>:  </a:t>
            </a:r>
            <a:r>
              <a:rPr lang="ko-KR" altLang="en-US" b="1" dirty="0">
                <a:solidFill>
                  <a:schemeClr val="bg1"/>
                </a:solidFill>
              </a:rPr>
              <a:t>대용량 데이터 셋으로의 확장이 </a:t>
            </a:r>
            <a:r>
              <a:rPr lang="ko-KR" altLang="en-US" b="1" dirty="0" err="1">
                <a:solidFill>
                  <a:schemeClr val="bg1"/>
                </a:solidFill>
              </a:rPr>
              <a:t>힘듬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	 </a:t>
            </a:r>
            <a:r>
              <a:rPr lang="ko-KR" altLang="en-US" b="1" dirty="0">
                <a:solidFill>
                  <a:schemeClr val="bg1"/>
                </a:solidFill>
              </a:rPr>
              <a:t>이미지 분류 같은 지각에 관련된 문제 성능이 떨어짐</a:t>
            </a:r>
          </a:p>
        </p:txBody>
      </p:sp>
    </p:spTree>
    <p:extLst>
      <p:ext uri="{BB962C8B-B14F-4D97-AF65-F5344CB8AC3E}">
        <p14:creationId xmlns:p14="http://schemas.microsoft.com/office/powerpoint/2010/main" val="3595799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0120" y="257353"/>
            <a:ext cx="3845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1.2.4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결정 트리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83664" y="1286567"/>
            <a:ext cx="789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solidFill>
                  <a:schemeClr val="bg1"/>
                </a:solidFill>
              </a:rPr>
              <a:t>결정 트리</a:t>
            </a:r>
            <a:r>
              <a:rPr lang="en-US" altLang="ko-KR" b="1" dirty="0">
                <a:solidFill>
                  <a:schemeClr val="bg1"/>
                </a:solidFill>
              </a:rPr>
              <a:t>(decision tree) 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ko-KR" altLang="en-US" dirty="0" err="1">
                <a:solidFill>
                  <a:schemeClr val="bg1"/>
                </a:solidFill>
              </a:rPr>
              <a:t>플로우차트와</a:t>
            </a:r>
            <a:r>
              <a:rPr lang="ko-KR" altLang="en-US" dirty="0">
                <a:solidFill>
                  <a:schemeClr val="bg1"/>
                </a:solidFill>
              </a:rPr>
              <a:t> 같은 구조를 가집니다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lvl="0"/>
            <a:r>
              <a:rPr lang="ko-KR" altLang="en-US" dirty="0">
                <a:solidFill>
                  <a:schemeClr val="bg1"/>
                </a:solidFill>
              </a:rPr>
              <a:t>결정 트리는 스무고개 하듯이 예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아니오 질문을 이어가며 학습합니다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098" name="Picture 2" descr="https://blog.kakaocdn.net/dn/wlH1u/btqwWZI9Xen/kFJDjGSFJAPxhyatC3Xhs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572" y="2375280"/>
            <a:ext cx="513397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25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0120" y="257353"/>
            <a:ext cx="3845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1.2.4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랜덤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포레스트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3664" y="1286567"/>
            <a:ext cx="897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랜덤 </a:t>
            </a:r>
            <a:r>
              <a:rPr lang="ko-KR" altLang="en-US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포레스트</a:t>
            </a:r>
            <a:r>
              <a:rPr lang="ko-KR" altLang="en-US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다수의 결정 트리들을 학습하는 앙상블 방법이다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pPr lvl="0"/>
            <a:r>
              <a:rPr lang="ko-KR" altLang="en-US" dirty="0">
                <a:solidFill>
                  <a:schemeClr val="bg1"/>
                </a:solidFill>
              </a:rPr>
              <a:t>랜덤 </a:t>
            </a:r>
            <a:r>
              <a:rPr lang="ko-KR" altLang="en-US" dirty="0" err="1">
                <a:solidFill>
                  <a:schemeClr val="bg1"/>
                </a:solidFill>
              </a:rPr>
              <a:t>포레스트는</a:t>
            </a:r>
            <a:r>
              <a:rPr lang="ko-KR" altLang="en-US" dirty="0">
                <a:solidFill>
                  <a:schemeClr val="bg1"/>
                </a:solidFill>
              </a:rPr>
              <a:t> 검출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분류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그리고 회귀 등 다양한 문제에 활용되고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6146" name="Picture 2" descr="https://cdn.shortpixel.ai/client/q_glossy,ret_img,w_1018,h_798/http:/hleecaster.com/wp-content/uploads/2020/01/rf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256" y="2305202"/>
            <a:ext cx="4544099" cy="35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27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60120" y="257353"/>
            <a:ext cx="3845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1.2.4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랜덤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포레스트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3664" y="1286567"/>
            <a:ext cx="897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랜덤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포레스트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dirty="0">
                <a:solidFill>
                  <a:prstClr val="white"/>
                </a:solidFill>
              </a:rPr>
              <a:t> 랜덤 </a:t>
            </a:r>
            <a:r>
              <a:rPr lang="ko-KR" altLang="en-US" dirty="0" err="1">
                <a:solidFill>
                  <a:prstClr val="white"/>
                </a:solidFill>
              </a:rPr>
              <a:t>포레스트는</a:t>
            </a:r>
            <a:r>
              <a:rPr lang="ko-KR" altLang="en-US" dirty="0">
                <a:solidFill>
                  <a:prstClr val="white"/>
                </a:solidFill>
              </a:rPr>
              <a:t> 훈련을 통해 구성해놓은 다수의 나무들로부터 분류 결과를 취합해서 결론을 얻는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일종의 인기 투표</a:t>
            </a:r>
            <a:r>
              <a:rPr lang="en-US" altLang="ko-KR" dirty="0">
                <a:solidFill>
                  <a:prstClr val="white"/>
                </a:solidFill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같은 것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6" name="Picture 2" descr="https://cdn.shortpixel.ai/client/q_glossy,ret_img,w_1018,h_798/http:/hleecaster.com/wp-content/uploads/2020/01/rf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256" y="2305202"/>
            <a:ext cx="4544099" cy="35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54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9319" y="257353"/>
            <a:ext cx="5089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1.2.4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그래디언트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부스팅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머신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2990" y="1194634"/>
            <a:ext cx="897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>
                <a:solidFill>
                  <a:prstClr val="white"/>
                </a:solidFill>
              </a:rPr>
              <a:t>Gradient Boosting Algorithm (GBM)</a:t>
            </a:r>
            <a:r>
              <a:rPr lang="ko-KR" altLang="en-US" b="1" dirty="0">
                <a:solidFill>
                  <a:prstClr val="white"/>
                </a:solidFill>
              </a:rPr>
              <a:t>은 </a:t>
            </a:r>
            <a:r>
              <a:rPr lang="ko-KR" altLang="en-US" dirty="0">
                <a:solidFill>
                  <a:prstClr val="white"/>
                </a:solidFill>
              </a:rPr>
              <a:t>회귀분석 또는 분류 분석을 수행할 수 있는 </a:t>
            </a:r>
            <a:r>
              <a:rPr lang="ko-KR" altLang="en-US" dirty="0" err="1">
                <a:solidFill>
                  <a:prstClr val="white"/>
                </a:solidFill>
              </a:rPr>
              <a:t>예측모형이며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err="1">
                <a:solidFill>
                  <a:prstClr val="white"/>
                </a:solidFill>
              </a:rPr>
              <a:t>예측모형의</a:t>
            </a:r>
            <a:r>
              <a:rPr lang="ko-KR" altLang="en-US" dirty="0">
                <a:solidFill>
                  <a:prstClr val="white"/>
                </a:solidFill>
              </a:rPr>
              <a:t> 앙상블 방법론 중 </a:t>
            </a:r>
            <a:r>
              <a:rPr lang="ko-KR" altLang="en-US" dirty="0" err="1">
                <a:solidFill>
                  <a:prstClr val="white"/>
                </a:solidFill>
              </a:rPr>
              <a:t>부스팅</a:t>
            </a:r>
            <a:r>
              <a:rPr lang="ko-KR" altLang="en-US" dirty="0">
                <a:solidFill>
                  <a:prstClr val="white"/>
                </a:solidFill>
              </a:rPr>
              <a:t> 계열에 속하는 알고리즘입니다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</p:txBody>
      </p:sp>
      <p:pic>
        <p:nvPicPr>
          <p:cNvPr id="7170" name="Picture 2" descr="https://t1.daumcdn.net/cfile/tistory/99A9FC375C46C020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82" y="2496103"/>
            <a:ext cx="8747419" cy="316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963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1315" y="1845050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1.2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이전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	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다시 신경망으로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470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9319" y="257353"/>
            <a:ext cx="5089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1.2.5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다시 신경망으로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218" name="Picture 2" descr="https://blog.kakaocdn.net/dn/roqdO/btqyh1syoKG/5zuPexyfaqsMDizYwPT6p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06" y="1062716"/>
            <a:ext cx="7326215" cy="487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8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9319" y="257353"/>
            <a:ext cx="5089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1.2.6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딥러닝의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특징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1687" y="1344058"/>
            <a:ext cx="856010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 err="1">
                <a:solidFill>
                  <a:schemeClr val="bg1"/>
                </a:solidFill>
              </a:rPr>
              <a:t>딥러닝은</a:t>
            </a:r>
            <a:r>
              <a:rPr lang="ko-KR" altLang="en-US" sz="2000" dirty="0">
                <a:solidFill>
                  <a:schemeClr val="bg1"/>
                </a:solidFill>
              </a:rPr>
              <a:t> 많은 문제에서 좋은 성능 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</a:rPr>
              <a:t>머신 러닝에서 가장 중요한 단계인 특성 공학을 자동화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  </a:t>
            </a:r>
            <a:r>
              <a:rPr lang="ko-KR" altLang="en-US" sz="2000" b="1" dirty="0" err="1">
                <a:solidFill>
                  <a:schemeClr val="bg1"/>
                </a:solidFill>
              </a:rPr>
              <a:t>특성공학</a:t>
            </a:r>
            <a:r>
              <a:rPr lang="en-US" altLang="ko-KR" sz="2000" b="1" dirty="0">
                <a:solidFill>
                  <a:schemeClr val="bg1"/>
                </a:solidFill>
              </a:rPr>
              <a:t>(feature engineering)</a:t>
            </a:r>
            <a:r>
              <a:rPr lang="ko-KR" altLang="en-US" sz="2000" dirty="0">
                <a:solidFill>
                  <a:schemeClr val="bg1"/>
                </a:solidFill>
              </a:rPr>
              <a:t> 이란 초기 학습을 위한 데이터의 변환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데이터를 학습하는 방법에는 </a:t>
            </a:r>
            <a:r>
              <a:rPr lang="ko-KR" altLang="en-US" b="1" dirty="0">
                <a:solidFill>
                  <a:schemeClr val="bg1"/>
                </a:solidFill>
              </a:rPr>
              <a:t>두가지 중요한 특징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〮 층을 거치며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점진적으로 복잡한 표현이 만들어짐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〮 점진적인 중간 표현이 공동으로 학습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8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1315" y="1756915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1.3 </a:t>
            </a:r>
            <a:r>
              <a:rPr lang="ko-KR" altLang="en-US" sz="4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왜 </a:t>
            </a:r>
            <a:r>
              <a:rPr lang="ko-KR" altLang="en-US" sz="44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딥러닝일까</a:t>
            </a:r>
            <a:r>
              <a:rPr lang="en-US" altLang="ko-KR" sz="4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왜 지금일까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6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1.1.1 </a:t>
            </a:r>
            <a:r>
              <a:rPr lang="ko-KR" altLang="en-US" sz="2800" b="1" i="1" dirty="0">
                <a:solidFill>
                  <a:prstClr val="white"/>
                </a:solidFill>
              </a:rPr>
              <a:t>인공지능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94" y="1174335"/>
            <a:ext cx="101006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컴퓨터가 </a:t>
            </a: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생각</a:t>
            </a:r>
            <a:r>
              <a:rPr lang="en-US" altLang="ko-KR" sz="2000" dirty="0">
                <a:solidFill>
                  <a:schemeClr val="bg1"/>
                </a:solidFill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</a:rPr>
              <a:t>할 수 있는가</a:t>
            </a:r>
            <a:r>
              <a:rPr lang="en-US" altLang="ko-KR" sz="2000" dirty="0">
                <a:solidFill>
                  <a:schemeClr val="bg1"/>
                </a:solidFill>
              </a:rPr>
              <a:t>?”</a:t>
            </a:r>
            <a:r>
              <a:rPr lang="ko-KR" altLang="en-US" sz="2000" dirty="0">
                <a:solidFill>
                  <a:schemeClr val="bg1"/>
                </a:solidFill>
              </a:rPr>
              <a:t>라는 질문에서 시작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보통의 사람이 수행하는 지능적인 작업을 자동화하기 위한 연구 활동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머신 러닝과 </a:t>
            </a:r>
            <a:r>
              <a:rPr lang="ko-KR" altLang="en-US" sz="2000" dirty="0" err="1">
                <a:solidFill>
                  <a:schemeClr val="bg1"/>
                </a:solidFill>
              </a:rPr>
              <a:t>딥러닝을</a:t>
            </a:r>
            <a:r>
              <a:rPr lang="ko-KR" altLang="en-US" sz="2000" dirty="0">
                <a:solidFill>
                  <a:schemeClr val="bg1"/>
                </a:solidFill>
              </a:rPr>
              <a:t> 포괄하는 종합적인 분야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학습과정 없이 명시적인 규칙을 충분하게 많이 만들어 인간 수준의 인공지능을 만드는 방법 </a:t>
            </a: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 err="1">
                <a:solidFill>
                  <a:schemeClr val="bg1"/>
                </a:solidFill>
              </a:rPr>
              <a:t>심볼릭</a:t>
            </a:r>
            <a:r>
              <a:rPr lang="en-US" altLang="ko-KR" sz="2000" dirty="0">
                <a:solidFill>
                  <a:schemeClr val="bg1"/>
                </a:solidFill>
              </a:rPr>
              <a:t>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심볼릭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AI</a:t>
            </a:r>
            <a:r>
              <a:rPr lang="ko-KR" altLang="en-US" sz="2000" dirty="0">
                <a:solidFill>
                  <a:schemeClr val="bg1"/>
                </a:solidFill>
              </a:rPr>
              <a:t>는 복잡하고 불분명한 문제를 해결하기 위한 명확한 규칙을 찾는 것이 어려움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3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5588" y="308663"/>
            <a:ext cx="5519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1.3.</a:t>
            </a:r>
            <a:r>
              <a:rPr kumimoji="0" lang="en-US" altLang="ko-KR" sz="2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왜 </a:t>
            </a:r>
            <a:r>
              <a:rPr kumimoji="0" lang="ko-KR" altLang="en-US" sz="2400" b="1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딥러닝일까</a:t>
            </a:r>
            <a:r>
              <a:rPr kumimoji="0" lang="en-US" altLang="ko-KR" sz="2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  <a:r>
              <a:rPr kumimoji="0" lang="ko-KR" altLang="en-US" sz="2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왜 지금일까</a:t>
            </a:r>
            <a:r>
              <a:rPr kumimoji="0" lang="en-US" altLang="ko-KR" sz="2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4329" y="1773715"/>
            <a:ext cx="610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2012</a:t>
            </a:r>
            <a:r>
              <a:rPr lang="ko-KR" altLang="en-US" dirty="0">
                <a:solidFill>
                  <a:schemeClr val="bg1"/>
                </a:solidFill>
              </a:rPr>
              <a:t>년 이후 </a:t>
            </a:r>
            <a:r>
              <a:rPr lang="ko-KR" altLang="en-US" dirty="0" err="1">
                <a:solidFill>
                  <a:schemeClr val="bg1"/>
                </a:solidFill>
              </a:rPr>
              <a:t>딥러닝이</a:t>
            </a:r>
            <a:r>
              <a:rPr lang="ko-KR" altLang="en-US" dirty="0">
                <a:solidFill>
                  <a:schemeClr val="bg1"/>
                </a:solidFill>
              </a:rPr>
              <a:t> 부상하게 된 이유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9577" y="2879369"/>
            <a:ext cx="49025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</a:rPr>
              <a:t>하드웨어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 err="1">
                <a:solidFill>
                  <a:schemeClr val="bg1"/>
                </a:solidFill>
              </a:rPr>
              <a:t>데이터셋과</a:t>
            </a:r>
            <a:r>
              <a:rPr lang="ko-KR" altLang="en-US" sz="2800" b="1" dirty="0">
                <a:solidFill>
                  <a:schemeClr val="bg1"/>
                </a:solidFill>
              </a:rPr>
              <a:t> 벤치마크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</a:rPr>
              <a:t>알고리즘 향상</a:t>
            </a:r>
          </a:p>
        </p:txBody>
      </p:sp>
    </p:spTree>
    <p:extLst>
      <p:ext uri="{BB962C8B-B14F-4D97-AF65-F5344CB8AC3E}">
        <p14:creationId xmlns:p14="http://schemas.microsoft.com/office/powerpoint/2010/main" val="341169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5588" y="308663"/>
            <a:ext cx="5519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1.3.1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하드웨어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15355" y="1502261"/>
            <a:ext cx="6993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Cpu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향상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1990~2010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거의 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5000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</a:t>
            </a:r>
            <a:endParaRPr kumimoji="0" lang="en-US" altLang="ko-KR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   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8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242" name="Picture 2" descr="external/thimg.t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91" y="2395519"/>
            <a:ext cx="3810497" cy="3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1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5588" y="308663"/>
            <a:ext cx="5519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1.3.1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하드웨어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15355" y="796597"/>
            <a:ext cx="6993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</a:t>
            </a:r>
            <a:r>
              <a:rPr kumimoji="0" lang="en-US" altLang="ko-KR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GPU</a:t>
            </a:r>
            <a:r>
              <a:rPr kumimoji="0" lang="ko-KR" alt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등장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314" name="Picture 2" descr="Diagram depicts the difference between the control/logic unit of CPU and G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057" y="1485612"/>
            <a:ext cx="7522708" cy="426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6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5588" y="308663"/>
            <a:ext cx="5519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1.3.1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하드웨어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15355" y="796597"/>
            <a:ext cx="69938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TPU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등장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338" name="Picture 2" descr="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1451797"/>
            <a:ext cx="7798129" cy="467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5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55920" y="277886"/>
            <a:ext cx="5519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1.3.2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386" name="Picture 2" descr="https://upload.wikimedia.org/wikipedia/commons/thumb/0/06/Moore_Law_diagram_%282004%29.png/350px-Moore_Law_diagram_%282004%29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14" y="1577559"/>
            <a:ext cx="4879134" cy="418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8" name="Picture 4" descr="11 Best Dedicated Web Developers [Hire in 48 Hours] | Toptal®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45" y="1616524"/>
            <a:ext cx="2411355" cy="23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유튜브 로고 다운로드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706" y="3668616"/>
            <a:ext cx="3659989" cy="22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86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216893" y="348275"/>
            <a:ext cx="5519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1.3.3 </a:t>
            </a:r>
            <a:r>
              <a:rPr lang="ko-KR" altLang="en-US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알고리즘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7770" y="1655957"/>
            <a:ext cx="73592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〮활성화 함수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sigmoid, </a:t>
            </a:r>
            <a:r>
              <a:rPr lang="en-US" altLang="ko-KR" dirty="0" err="1">
                <a:solidFill>
                  <a:schemeClr val="bg1"/>
                </a:solidFill>
              </a:rPr>
              <a:t>relu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tanh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〮 가중치 초기화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Xavier </a:t>
            </a:r>
            <a:r>
              <a:rPr lang="ko-KR" altLang="en-US" dirty="0">
                <a:solidFill>
                  <a:schemeClr val="bg1"/>
                </a:solidFill>
              </a:rPr>
              <a:t>초기화</a:t>
            </a:r>
            <a:r>
              <a:rPr lang="en-US" altLang="ko-KR" dirty="0">
                <a:solidFill>
                  <a:schemeClr val="bg1"/>
                </a:solidFill>
              </a:rPr>
              <a:t>, He </a:t>
            </a:r>
            <a:r>
              <a:rPr lang="ko-KR" altLang="en-US" dirty="0">
                <a:solidFill>
                  <a:schemeClr val="bg1"/>
                </a:solidFill>
              </a:rPr>
              <a:t>초기값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400" b="1" dirty="0">
                <a:solidFill>
                  <a:schemeClr val="bg1"/>
                </a:solidFill>
              </a:rPr>
              <a:t>〮 최적화 방법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en-US" altLang="ko-KR" dirty="0" err="1">
                <a:solidFill>
                  <a:schemeClr val="bg1"/>
                </a:solidFill>
              </a:rPr>
              <a:t>RMSProp</a:t>
            </a:r>
            <a:r>
              <a:rPr lang="en-US" altLang="ko-KR" dirty="0">
                <a:solidFill>
                  <a:schemeClr val="bg1"/>
                </a:solidFill>
              </a:rPr>
              <a:t>, Adam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750" y="4891843"/>
            <a:ext cx="729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위의 방법 등은 더 많은 층의 </a:t>
            </a:r>
            <a:r>
              <a:rPr lang="ko-KR" altLang="en-US" sz="2000" b="1" dirty="0" err="1">
                <a:solidFill>
                  <a:schemeClr val="bg1"/>
                </a:solidFill>
              </a:rPr>
              <a:t>딥러닝을</a:t>
            </a:r>
            <a:r>
              <a:rPr lang="ko-KR" altLang="en-US" sz="2000" b="1" dirty="0">
                <a:solidFill>
                  <a:schemeClr val="bg1"/>
                </a:solidFill>
              </a:rPr>
              <a:t> 가능하게 만들었습니다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06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4" y="539496"/>
            <a:ext cx="11375995" cy="5926242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08044" y="312897"/>
            <a:ext cx="5519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1.3.5 </a:t>
            </a:r>
            <a:r>
              <a:rPr lang="ko-KR" altLang="en-US" sz="2800" b="1" noProof="0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딥러닝의</a:t>
            </a:r>
            <a:r>
              <a:rPr lang="ko-KR" altLang="en-US" sz="2800" b="1" noProof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대중화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4" y="1951210"/>
            <a:ext cx="1751985" cy="19695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029" y="1951210"/>
            <a:ext cx="2531854" cy="1969551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520415" y="2423710"/>
            <a:ext cx="880385" cy="13110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202" y="1287586"/>
            <a:ext cx="3571964" cy="19844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832" y="3498609"/>
            <a:ext cx="2052833" cy="18005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164" y="3498609"/>
            <a:ext cx="2462304" cy="17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8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 isInverted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16747" y="1719827"/>
            <a:ext cx="6781918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2.</a:t>
            </a:r>
            <a:r>
              <a:rPr lang="ko-KR" altLang="en-US" sz="4400" b="1" dirty="0">
                <a:solidFill>
                  <a:prstClr val="white"/>
                </a:solidFill>
              </a:rPr>
              <a:t> 시작하기 전에</a:t>
            </a:r>
            <a:r>
              <a:rPr lang="en-US" altLang="ko-KR" sz="4400" b="1" dirty="0">
                <a:solidFill>
                  <a:prstClr val="white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prstClr val="white"/>
                </a:solidFill>
              </a:rPr>
              <a:t>신경망의 수학적 구성요소</a:t>
            </a:r>
            <a:r>
              <a:rPr lang="en-US" altLang="ko-KR" sz="4400" b="1" dirty="0">
                <a:solidFill>
                  <a:prstClr val="white"/>
                </a:solidFill>
              </a:rPr>
              <a:t> 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70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27578" y="2191464"/>
            <a:ext cx="605550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2.1 </a:t>
            </a:r>
            <a:r>
              <a:rPr lang="ko-KR" altLang="en-US" sz="4400" b="1" dirty="0">
                <a:solidFill>
                  <a:prstClr val="white"/>
                </a:solidFill>
              </a:rPr>
              <a:t>신경망과의 첫 만남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20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31C3C-6A49-417D-B56D-FCBA410683F7}"/>
              </a:ext>
            </a:extLst>
          </p:cNvPr>
          <p:cNvSpPr txBox="1"/>
          <p:nvPr/>
        </p:nvSpPr>
        <p:spPr>
          <a:xfrm>
            <a:off x="1204047" y="1845745"/>
            <a:ext cx="97839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600" dirty="0" err="1">
                <a:solidFill>
                  <a:schemeClr val="bg1"/>
                </a:solidFill>
              </a:rPr>
              <a:t>텐서와</a:t>
            </a:r>
            <a:r>
              <a:rPr lang="ko-KR" altLang="en-US" sz="2600" dirty="0">
                <a:solidFill>
                  <a:schemeClr val="bg1"/>
                </a:solidFill>
              </a:rPr>
              <a:t> 경사 하강법을 설명하기 위해 실제 신경망 예제를 사용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600" dirty="0" err="1">
                <a:solidFill>
                  <a:schemeClr val="bg1"/>
                </a:solidFill>
              </a:rPr>
              <a:t>케라스</a:t>
            </a:r>
            <a:r>
              <a:rPr lang="ko-KR" altLang="en-US" sz="2600" dirty="0">
                <a:solidFill>
                  <a:schemeClr val="bg1"/>
                </a:solidFill>
              </a:rPr>
              <a:t> 파이썬 라이브러리를 사용하여 </a:t>
            </a:r>
            <a:r>
              <a:rPr lang="ko-KR" altLang="en-US" sz="2600" dirty="0" err="1">
                <a:solidFill>
                  <a:schemeClr val="bg1"/>
                </a:solidFill>
              </a:rPr>
              <a:t>손글씨</a:t>
            </a:r>
            <a:r>
              <a:rPr lang="ko-KR" altLang="en-US" sz="2600" dirty="0">
                <a:solidFill>
                  <a:schemeClr val="bg1"/>
                </a:solidFill>
              </a:rPr>
              <a:t> 숫자 분류를 학습하는 구체적인 신경망 예제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600" dirty="0">
                <a:solidFill>
                  <a:schemeClr val="bg1"/>
                </a:solidFill>
              </a:rPr>
              <a:t>MNIST</a:t>
            </a:r>
            <a:r>
              <a:rPr lang="ko-KR" altLang="en-US" sz="2600" dirty="0">
                <a:solidFill>
                  <a:schemeClr val="bg1"/>
                </a:solidFill>
              </a:rPr>
              <a:t> 데이터셋 사용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6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1.1.2 </a:t>
            </a:r>
            <a:r>
              <a:rPr lang="ko-KR" altLang="en-US" sz="2800" b="1" i="1" dirty="0">
                <a:solidFill>
                  <a:prstClr val="white"/>
                </a:solidFill>
              </a:rPr>
              <a:t>머신 러닝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94" y="1174335"/>
            <a:ext cx="10100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우리가 어떤 것을 작동시키기 위해 </a:t>
            </a:r>
            <a:r>
              <a:rPr lang="en-US" altLang="ko-KR" sz="2000" dirty="0">
                <a:solidFill>
                  <a:schemeClr val="bg1"/>
                </a:solidFill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</a:rPr>
              <a:t>어떻게 명령할지 알고 있는 것</a:t>
            </a:r>
            <a:r>
              <a:rPr lang="en-US" altLang="ko-KR" sz="2000" dirty="0">
                <a:solidFill>
                  <a:schemeClr val="bg1"/>
                </a:solidFill>
              </a:rPr>
              <a:t>‘ </a:t>
            </a:r>
            <a:r>
              <a:rPr lang="ko-KR" altLang="en-US" sz="2000" dirty="0">
                <a:solidFill>
                  <a:schemeClr val="bg1"/>
                </a:solidFill>
              </a:rPr>
              <a:t>이상을 컴퓨터가 처리하는 것이 가능한가</a:t>
            </a:r>
            <a:r>
              <a:rPr lang="en-US" altLang="ko-KR" sz="2000" dirty="0">
                <a:solidFill>
                  <a:schemeClr val="bg1"/>
                </a:solidFill>
              </a:rPr>
              <a:t>? 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특정 작업을 수행하는 법을 </a:t>
            </a:r>
            <a:r>
              <a:rPr lang="ko-KR" altLang="en-US" sz="2000" dirty="0" err="1">
                <a:solidFill>
                  <a:schemeClr val="bg1"/>
                </a:solidFill>
              </a:rPr>
              <a:t>스스토</a:t>
            </a:r>
            <a:r>
              <a:rPr lang="ko-KR" altLang="en-US" sz="2000" dirty="0">
                <a:solidFill>
                  <a:schemeClr val="bg1"/>
                </a:solidFill>
              </a:rPr>
              <a:t> 학습할 수 있는가</a:t>
            </a:r>
            <a:r>
              <a:rPr lang="en-US" altLang="ko-KR" sz="2000" dirty="0">
                <a:solidFill>
                  <a:schemeClr val="bg1"/>
                </a:solidFill>
              </a:rPr>
              <a:t>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컴퓨터가 우리를 놀라게 할 수 있을까</a:t>
            </a:r>
            <a:r>
              <a:rPr lang="en-US" altLang="ko-KR" sz="2000" dirty="0">
                <a:solidFill>
                  <a:schemeClr val="bg1"/>
                </a:solidFill>
              </a:rPr>
              <a:t>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“</a:t>
            </a:r>
            <a:r>
              <a:rPr lang="ko-KR" altLang="en-US" sz="2000" dirty="0">
                <a:solidFill>
                  <a:schemeClr val="bg1"/>
                </a:solidFill>
              </a:rPr>
              <a:t>프로그래머가 직접 만든 데이터 처리 규칙 대신 컴퓨터가 데이터를 보고 자동으로 이런 규칙을 학습할 수 있을까</a:t>
            </a:r>
            <a:r>
              <a:rPr lang="en-US" altLang="ko-KR" sz="2000" dirty="0">
                <a:solidFill>
                  <a:schemeClr val="bg1"/>
                </a:solidFill>
              </a:rPr>
              <a:t>?”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29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4600E-9F67-492A-AC72-72EF3F721037}"/>
              </a:ext>
            </a:extLst>
          </p:cNvPr>
          <p:cNvSpPr txBox="1"/>
          <p:nvPr/>
        </p:nvSpPr>
        <p:spPr>
          <a:xfrm>
            <a:off x="1204046" y="3646352"/>
            <a:ext cx="97839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케라스에는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이미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MNIST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데이터가 포함되어 있어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다음과 같이 데이터를 가져올 수 있음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각 데이터는 </a:t>
            </a:r>
            <a:r>
              <a:rPr lang="en-US" altLang="ko-KR" sz="2600" b="0" i="0" dirty="0" err="1">
                <a:solidFill>
                  <a:schemeClr val="bg1"/>
                </a:solidFill>
                <a:effectLst/>
                <a:latin typeface="-apple-system"/>
              </a:rPr>
              <a:t>numpy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배열 형태로 데이터를 지니고 있음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54016D-428A-4D61-8C6F-CA3B597B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78" y="1774215"/>
            <a:ext cx="9379643" cy="134337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599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4EA82C-8339-4994-9679-D456E04BDBC4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621A4-0E7F-4898-AF18-387D63385E34}"/>
              </a:ext>
            </a:extLst>
          </p:cNvPr>
          <p:cNvSpPr txBox="1"/>
          <p:nvPr/>
        </p:nvSpPr>
        <p:spPr>
          <a:xfrm>
            <a:off x="1204047" y="4316939"/>
            <a:ext cx="97839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연속된 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신경망 층인 </a:t>
            </a:r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Dense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층 </a:t>
            </a:r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-apple-system"/>
              </a:rPr>
              <a:t>개가 연속되어 있음 </a:t>
            </a:r>
            <a:endParaRPr lang="en-US" altLang="ko-KR" sz="2400" dirty="0">
              <a:solidFill>
                <a:schemeClr val="bg1"/>
              </a:solidFill>
              <a:latin typeface="-apple-system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    -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-apple-system"/>
              </a:rPr>
              <a:t>relu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층과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-apple-system"/>
              </a:rPr>
              <a:t>softmax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층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,</a:t>
            </a:r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신경망에 층을 추가하여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의미있는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 표현을 </a:t>
            </a:r>
            <a:endParaRPr lang="en-US" altLang="ko-KR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-apple-system"/>
              </a:rPr>
              <a:t>     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점진적으로 추출하는 것</a:t>
            </a:r>
            <a:endParaRPr lang="en-US" altLang="ko-KR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마지막의 </a:t>
            </a:r>
            <a:r>
              <a:rPr lang="en-US" altLang="ko-KR" sz="2400" b="0" i="0" dirty="0" err="1">
                <a:solidFill>
                  <a:schemeClr val="bg1"/>
                </a:solidFill>
                <a:effectLst/>
                <a:latin typeface="-apple-system"/>
              </a:rPr>
              <a:t>softmax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 층의 경우는 </a:t>
            </a:r>
            <a:r>
              <a:rPr lang="en-US" altLang="ko-KR" sz="2400" b="0" i="0" dirty="0">
                <a:solidFill>
                  <a:schemeClr val="bg1"/>
                </a:solidFill>
                <a:effectLst/>
                <a:latin typeface="-apple-system"/>
              </a:rPr>
              <a:t>10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-apple-system"/>
              </a:rPr>
              <a:t>개의 확률 점수가 들어 있는 배열을 반환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C72E9B-589F-4544-9278-35C7706C1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54202"/>
            <a:ext cx="9472594" cy="30611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264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A323B0-DBC2-4361-B850-AE30A3A20A41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C1586-7C77-4A92-9F62-D622E4BA4A7D}"/>
              </a:ext>
            </a:extLst>
          </p:cNvPr>
          <p:cNvSpPr txBox="1"/>
          <p:nvPr/>
        </p:nvSpPr>
        <p:spPr>
          <a:xfrm>
            <a:off x="1204047" y="2510173"/>
            <a:ext cx="978390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600" dirty="0">
                <a:solidFill>
                  <a:schemeClr val="bg1"/>
                </a:solidFill>
              </a:rPr>
              <a:t>신경망이 훈련 준비를 마치기 위해서 컴파일 단계에 포함될 세 가지가 더 필요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bg1"/>
                </a:solidFill>
              </a:rPr>
              <a:t>손실 함수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훈련 데이터에서 신경망의 성능을 측정하는 방법으로 네트워크가 옳은 방향으로 학습될 수 있도록 </a:t>
            </a:r>
            <a:r>
              <a:rPr lang="ko-KR" altLang="en-US" sz="2200" dirty="0" err="1">
                <a:solidFill>
                  <a:schemeClr val="bg1"/>
                </a:solidFill>
              </a:rPr>
              <a:t>도와줌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200" b="1" dirty="0" err="1">
                <a:solidFill>
                  <a:schemeClr val="bg1"/>
                </a:solidFill>
              </a:rPr>
              <a:t>옵티마이저</a:t>
            </a:r>
            <a:r>
              <a:rPr lang="ko-KR" altLang="en-US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입력된 데이터와 손실 함수를 기반으로 네트워크를 업데이트하는 메커니즘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bg1"/>
                </a:solidFill>
              </a:rPr>
              <a:t>훈련과 테스트 과정을 모니터링할 지표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여기에서는 정확도</a:t>
            </a:r>
            <a:r>
              <a:rPr lang="en-US" altLang="ko-KR" sz="2200" dirty="0">
                <a:solidFill>
                  <a:schemeClr val="bg1"/>
                </a:solidFill>
              </a:rPr>
              <a:t>(</a:t>
            </a:r>
            <a:r>
              <a:rPr lang="ko-KR" altLang="en-US" sz="2200" dirty="0">
                <a:solidFill>
                  <a:schemeClr val="bg1"/>
                </a:solidFill>
              </a:rPr>
              <a:t>정확히 분류된 이미지의 비율</a:t>
            </a:r>
            <a:r>
              <a:rPr lang="en-US" altLang="ko-KR" sz="2200" dirty="0">
                <a:solidFill>
                  <a:schemeClr val="bg1"/>
                </a:solidFill>
              </a:rPr>
              <a:t>)</a:t>
            </a:r>
            <a:r>
              <a:rPr lang="ko-KR" altLang="en-US" sz="2200" dirty="0">
                <a:solidFill>
                  <a:schemeClr val="bg1"/>
                </a:solidFill>
              </a:rPr>
              <a:t>만 고려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CE83F0-B1CB-47E4-BB79-87F4BF8A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40" y="1478613"/>
            <a:ext cx="9525120" cy="83098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4435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E422A7-6DA3-4398-A806-6383C199D17F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8C4FB-FF96-4212-821A-78C9E740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21" y="2062071"/>
            <a:ext cx="7562557" cy="282205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756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F61542-2E3B-48D7-84D2-71477515A6E9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A0626-8F11-4D56-BF99-7BBB223F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026" y="2041558"/>
            <a:ext cx="6359948" cy="204917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03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62C402-9C31-48A3-8A9B-A42B679551BA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2.1 </a:t>
            </a:r>
            <a:r>
              <a:rPr lang="ko-KR" altLang="en-US" sz="2700" b="1" i="1" dirty="0">
                <a:solidFill>
                  <a:prstClr val="white"/>
                </a:solidFill>
              </a:rPr>
              <a:t>신경망과의 첫 만남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F673D7-072C-4B06-A3D5-0F14278D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52" y="1154202"/>
            <a:ext cx="6993105" cy="110914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84EF83-111A-467D-812C-614B0E3A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52" y="2439476"/>
            <a:ext cx="6993105" cy="351986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D524F-D65D-48E0-A78E-9D4804812C3A}"/>
              </a:ext>
            </a:extLst>
          </p:cNvPr>
          <p:cNvSpPr txBox="1"/>
          <p:nvPr/>
        </p:nvSpPr>
        <p:spPr>
          <a:xfrm>
            <a:off x="8068463" y="1058779"/>
            <a:ext cx="338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</a:rPr>
              <a:t>훈련 정확도와 테스트 정확도의 차이는 </a:t>
            </a:r>
            <a:r>
              <a:rPr lang="ko-KR" altLang="en-US" sz="2600" b="1" dirty="0">
                <a:solidFill>
                  <a:schemeClr val="bg1"/>
                </a:solidFill>
              </a:rPr>
              <a:t>과대적합</a:t>
            </a:r>
            <a:r>
              <a:rPr lang="ko-KR" altLang="en-US" sz="2600" dirty="0">
                <a:solidFill>
                  <a:schemeClr val="bg1"/>
                </a:solidFill>
              </a:rPr>
              <a:t> 때문</a:t>
            </a:r>
          </a:p>
        </p:txBody>
      </p:sp>
    </p:spTree>
    <p:extLst>
      <p:ext uri="{BB962C8B-B14F-4D97-AF65-F5344CB8AC3E}">
        <p14:creationId xmlns:p14="http://schemas.microsoft.com/office/powerpoint/2010/main" val="115863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66079" y="1700576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2.2 </a:t>
            </a:r>
            <a:r>
              <a:rPr lang="ko-KR" altLang="en-US" sz="4400" b="1" dirty="0">
                <a:solidFill>
                  <a:prstClr val="white"/>
                </a:solidFill>
              </a:rPr>
              <a:t>신경망을 위한 </a:t>
            </a:r>
            <a:endParaRPr lang="en-US" altLang="ko-KR" sz="4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      </a:t>
            </a:r>
            <a:r>
              <a:rPr lang="ko-KR" altLang="en-US" sz="4400" b="1" dirty="0">
                <a:solidFill>
                  <a:prstClr val="white"/>
                </a:solidFill>
              </a:rPr>
              <a:t>데이터 표현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99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39AF8F-07E3-4EBF-B66C-F7548106B5BC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2.2.1 </a:t>
            </a:r>
            <a:r>
              <a:rPr lang="ko-KR" altLang="en-US" sz="2700" b="1" i="1" dirty="0">
                <a:solidFill>
                  <a:prstClr val="white"/>
                </a:solidFill>
              </a:rPr>
              <a:t>스칼라</a:t>
            </a:r>
            <a:r>
              <a:rPr lang="en-US" altLang="ko-KR" sz="2700" b="1" i="1" dirty="0">
                <a:solidFill>
                  <a:prstClr val="white"/>
                </a:solidFill>
              </a:rPr>
              <a:t>(0D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r>
              <a:rPr lang="en-US" altLang="ko-KR" sz="2700" b="1" i="1" dirty="0">
                <a:solidFill>
                  <a:prstClr val="white"/>
                </a:solidFill>
              </a:rPr>
              <a:t>)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B6F7C5-FDD5-4F2A-9511-6BFA682E89C7}"/>
              </a:ext>
            </a:extLst>
          </p:cNvPr>
          <p:cNvSpPr txBox="1"/>
          <p:nvPr/>
        </p:nvSpPr>
        <p:spPr>
          <a:xfrm>
            <a:off x="1530417" y="1760157"/>
            <a:ext cx="85472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스칼라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>
                <a:solidFill>
                  <a:schemeClr val="bg1"/>
                </a:solidFill>
              </a:rPr>
              <a:t>하나의 숫자만 담고 있는 </a:t>
            </a:r>
            <a:r>
              <a:rPr lang="ko-KR" altLang="en-US" sz="2600" dirty="0" err="1">
                <a:solidFill>
                  <a:schemeClr val="bg1"/>
                </a:solidFill>
              </a:rPr>
              <a:t>텐서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600" dirty="0" err="1">
                <a:solidFill>
                  <a:schemeClr val="bg1"/>
                </a:solidFill>
              </a:rPr>
              <a:t>ndim</a:t>
            </a:r>
            <a:r>
              <a:rPr lang="en-US" altLang="ko-KR" sz="2600" dirty="0">
                <a:solidFill>
                  <a:schemeClr val="bg1"/>
                </a:solidFill>
              </a:rPr>
              <a:t> </a:t>
            </a:r>
            <a:r>
              <a:rPr lang="ko-KR" altLang="en-US" sz="2600" dirty="0">
                <a:solidFill>
                  <a:schemeClr val="bg1"/>
                </a:solidFill>
              </a:rPr>
              <a:t>속성을 사용하면 </a:t>
            </a:r>
            <a:r>
              <a:rPr lang="ko-KR" altLang="en-US" sz="2600" dirty="0" err="1">
                <a:solidFill>
                  <a:schemeClr val="bg1"/>
                </a:solidFill>
              </a:rPr>
              <a:t>넘파이</a:t>
            </a:r>
            <a:r>
              <a:rPr lang="ko-KR" altLang="en-US" sz="2600" dirty="0">
                <a:solidFill>
                  <a:schemeClr val="bg1"/>
                </a:solidFill>
              </a:rPr>
              <a:t> 배열의 축 개수를 확인할 수 있음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스칼라 축의 개수는 </a:t>
            </a:r>
            <a:r>
              <a:rPr lang="en-US" altLang="ko-KR" sz="2600" dirty="0">
                <a:solidFill>
                  <a:schemeClr val="bg1"/>
                </a:solidFill>
              </a:rPr>
              <a:t>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 err="1">
                <a:solidFill>
                  <a:schemeClr val="bg1"/>
                </a:solidFill>
              </a:rPr>
              <a:t>텐서의</a:t>
            </a:r>
            <a:r>
              <a:rPr lang="ko-KR" altLang="en-US" sz="2600" dirty="0">
                <a:solidFill>
                  <a:schemeClr val="bg1"/>
                </a:solidFill>
              </a:rPr>
              <a:t> 축 개수를 랭크</a:t>
            </a:r>
            <a:r>
              <a:rPr lang="en-US" altLang="ko-KR" sz="2600" dirty="0">
                <a:solidFill>
                  <a:schemeClr val="bg1"/>
                </a:solidFill>
              </a:rPr>
              <a:t>(rank)</a:t>
            </a:r>
            <a:r>
              <a:rPr lang="ko-KR" altLang="en-US" sz="2600" dirty="0">
                <a:solidFill>
                  <a:schemeClr val="bg1"/>
                </a:solidFill>
              </a:rPr>
              <a:t>라고도 부름</a:t>
            </a:r>
            <a:endParaRPr lang="en-US" altLang="ko-KR" sz="2600" dirty="0">
              <a:solidFill>
                <a:schemeClr val="bg1"/>
              </a:solidFill>
            </a:endParaRPr>
          </a:p>
          <a:p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65600-4EBC-4194-8D77-590B31E01229}"/>
              </a:ext>
            </a:extLst>
          </p:cNvPr>
          <p:cNvSpPr txBox="1"/>
          <p:nvPr/>
        </p:nvSpPr>
        <p:spPr>
          <a:xfrm>
            <a:off x="1530417" y="4064942"/>
            <a:ext cx="8547234" cy="17543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&gt;&gt;&gt; import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numpy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as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np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x = </a:t>
            </a:r>
            <a:r>
              <a:rPr lang="en-US" altLang="ko-KR" dirty="0" err="1">
                <a:solidFill>
                  <a:schemeClr val="bg1"/>
                </a:solidFill>
              </a:rPr>
              <a:t>np.array</a:t>
            </a:r>
            <a:r>
              <a:rPr lang="en-US" altLang="ko-KR" dirty="0">
                <a:solidFill>
                  <a:schemeClr val="bg1"/>
                </a:solidFill>
              </a:rPr>
              <a:t>(12)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x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array(12)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</a:rPr>
              <a:t>x.ndim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DD3C93-4EBF-48A4-BC4A-02D1A962B702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2.2.2 </a:t>
            </a:r>
            <a:r>
              <a:rPr lang="ko-KR" altLang="en-US" sz="2700" b="1" i="1" dirty="0">
                <a:solidFill>
                  <a:prstClr val="white"/>
                </a:solidFill>
              </a:rPr>
              <a:t>벡터</a:t>
            </a:r>
            <a:r>
              <a:rPr lang="en-US" altLang="ko-KR" sz="2700" b="1" i="1" dirty="0">
                <a:solidFill>
                  <a:prstClr val="white"/>
                </a:solidFill>
              </a:rPr>
              <a:t>(1D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r>
              <a:rPr lang="en-US" altLang="ko-KR" sz="2700" b="1" i="1" dirty="0">
                <a:solidFill>
                  <a:prstClr val="white"/>
                </a:solidFill>
              </a:rPr>
              <a:t>)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4EBF3-FEB2-4626-A646-BAB6F91D18CA}"/>
              </a:ext>
            </a:extLst>
          </p:cNvPr>
          <p:cNvSpPr txBox="1"/>
          <p:nvPr/>
        </p:nvSpPr>
        <p:spPr>
          <a:xfrm>
            <a:off x="1530417" y="2000792"/>
            <a:ext cx="85087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벡터</a:t>
            </a:r>
            <a:r>
              <a:rPr lang="en-US" altLang="ko-KR" sz="2600" b="1" dirty="0">
                <a:solidFill>
                  <a:schemeClr val="bg1"/>
                </a:solidFill>
              </a:rPr>
              <a:t>/1D</a:t>
            </a:r>
            <a:r>
              <a:rPr lang="ko-KR" altLang="en-US" sz="26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>
                <a:solidFill>
                  <a:schemeClr val="bg1"/>
                </a:solidFill>
              </a:rPr>
              <a:t>숫자의 배열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</a:rPr>
              <a:t>한 개의 축을 가짐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2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BDDEA-EDCA-4565-AD64-9D076A7511B2}"/>
              </a:ext>
            </a:extLst>
          </p:cNvPr>
          <p:cNvSpPr txBox="1"/>
          <p:nvPr/>
        </p:nvSpPr>
        <p:spPr>
          <a:xfrm>
            <a:off x="1530417" y="3592871"/>
            <a:ext cx="8316227" cy="14773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&gt;&gt;&gt;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x = </a:t>
            </a:r>
            <a:r>
              <a:rPr lang="en-US" altLang="ko-KR" dirty="0" err="1">
                <a:solidFill>
                  <a:schemeClr val="bg1"/>
                </a:solidFill>
              </a:rPr>
              <a:t>np.array</a:t>
            </a:r>
            <a:r>
              <a:rPr lang="en-US" altLang="ko-KR" dirty="0">
                <a:solidFill>
                  <a:schemeClr val="bg1"/>
                </a:solidFill>
              </a:rPr>
              <a:t>([12, 3, 6, 14, 7])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x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array([12, 3, 6, 14, 7])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</a:rPr>
              <a:t>x.ndim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8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7CB0E6-6FE4-4471-8972-2816533E405E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2.2.3 </a:t>
            </a:r>
            <a:r>
              <a:rPr lang="ko-KR" altLang="en-US" sz="2700" b="1" i="1" dirty="0">
                <a:solidFill>
                  <a:prstClr val="white"/>
                </a:solidFill>
              </a:rPr>
              <a:t>행렬</a:t>
            </a:r>
            <a:r>
              <a:rPr lang="en-US" altLang="ko-KR" sz="2700" b="1" i="1" dirty="0">
                <a:solidFill>
                  <a:prstClr val="white"/>
                </a:solidFill>
              </a:rPr>
              <a:t>(2D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r>
              <a:rPr lang="en-US" altLang="ko-KR" sz="2700" b="1" i="1" dirty="0">
                <a:solidFill>
                  <a:prstClr val="white"/>
                </a:solidFill>
              </a:rPr>
              <a:t>)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FFE26-A833-401B-B34F-FCA5C3B03A76}"/>
              </a:ext>
            </a:extLst>
          </p:cNvPr>
          <p:cNvSpPr txBox="1"/>
          <p:nvPr/>
        </p:nvSpPr>
        <p:spPr>
          <a:xfrm>
            <a:off x="1530417" y="2000792"/>
            <a:ext cx="85087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행렬</a:t>
            </a:r>
            <a:r>
              <a:rPr lang="en-US" altLang="ko-KR" sz="2600" b="1" dirty="0">
                <a:solidFill>
                  <a:schemeClr val="bg1"/>
                </a:solidFill>
              </a:rPr>
              <a:t>/2D</a:t>
            </a:r>
            <a:r>
              <a:rPr lang="ko-KR" altLang="en-US" sz="26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>
                <a:solidFill>
                  <a:schemeClr val="bg1"/>
                </a:solidFill>
              </a:rPr>
              <a:t>벡터의 배열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dirty="0">
                <a:solidFill>
                  <a:schemeClr val="bg1"/>
                </a:solidFill>
              </a:rPr>
              <a:t>두 개의 축을 가짐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b="1" dirty="0">
                <a:solidFill>
                  <a:schemeClr val="bg1"/>
                </a:solidFill>
              </a:rPr>
              <a:t>행</a:t>
            </a:r>
            <a:r>
              <a:rPr lang="ko-KR" altLang="en-US" sz="2600" dirty="0">
                <a:solidFill>
                  <a:schemeClr val="bg1"/>
                </a:solidFill>
              </a:rPr>
              <a:t>과 </a:t>
            </a:r>
            <a:r>
              <a:rPr lang="ko-KR" altLang="en-US" sz="2600" b="1" dirty="0">
                <a:solidFill>
                  <a:schemeClr val="bg1"/>
                </a:solidFill>
              </a:rPr>
              <a:t>열</a:t>
            </a:r>
            <a:r>
              <a:rPr lang="en-US" altLang="ko-KR" sz="2600" dirty="0">
                <a:solidFill>
                  <a:schemeClr val="bg1"/>
                </a:solidFill>
              </a:rPr>
              <a:t>)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2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1BF0A-B4E4-407D-91A4-E27B4704EE0D}"/>
              </a:ext>
            </a:extLst>
          </p:cNvPr>
          <p:cNvSpPr txBox="1"/>
          <p:nvPr/>
        </p:nvSpPr>
        <p:spPr>
          <a:xfrm>
            <a:off x="1530417" y="3592871"/>
            <a:ext cx="8316227" cy="14773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&gt;&gt;&gt;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x = </a:t>
            </a:r>
            <a:r>
              <a:rPr lang="en-US" altLang="ko-KR" dirty="0" err="1">
                <a:solidFill>
                  <a:schemeClr val="bg1"/>
                </a:solidFill>
              </a:rPr>
              <a:t>np.array</a:t>
            </a:r>
            <a:r>
              <a:rPr lang="en-US" altLang="ko-KR" dirty="0">
                <a:solidFill>
                  <a:schemeClr val="bg1"/>
                </a:solidFill>
              </a:rPr>
              <a:t>([5, 78, 2, 34, 0],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[6, 79, 3, 35, 1],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                    [7, 80, 4, 36, 2])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&gt;&gt;&gt; </a:t>
            </a:r>
            <a:r>
              <a:rPr lang="en-US" altLang="ko-KR" dirty="0" err="1">
                <a:solidFill>
                  <a:schemeClr val="bg1"/>
                </a:solidFill>
              </a:rPr>
              <a:t>x.ndim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9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1.1.2 </a:t>
            </a:r>
            <a:r>
              <a:rPr lang="ko-KR" altLang="en-US" sz="2800" b="1" i="1" dirty="0">
                <a:solidFill>
                  <a:prstClr val="white"/>
                </a:solidFill>
              </a:rPr>
              <a:t>머신 러닝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5212" y="3179090"/>
            <a:ext cx="101006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머신 러닝 시스템은 명시적으로 </a:t>
            </a:r>
            <a:r>
              <a:rPr lang="ko-KR" altLang="en-US" sz="2000" dirty="0" err="1">
                <a:solidFill>
                  <a:schemeClr val="bg1"/>
                </a:solidFill>
              </a:rPr>
              <a:t>프로그램되는</a:t>
            </a:r>
            <a:r>
              <a:rPr lang="ko-KR" altLang="en-US" sz="2000" dirty="0">
                <a:solidFill>
                  <a:schemeClr val="bg1"/>
                </a:solidFill>
              </a:rPr>
              <a:t> 것이 아니라 훈련됨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1990</a:t>
            </a:r>
            <a:r>
              <a:rPr lang="ko-KR" altLang="en-US" sz="2000" dirty="0">
                <a:solidFill>
                  <a:schemeClr val="bg1"/>
                </a:solidFill>
              </a:rPr>
              <a:t>년대 들어와서야 각광을 받기 시작했지만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고성능 하드웨어와 대량의 데이터 셋이 가능해지면서 금방 </a:t>
            </a:r>
            <a:r>
              <a:rPr lang="en-US" altLang="ko-KR" sz="2000" dirty="0">
                <a:solidFill>
                  <a:schemeClr val="bg1"/>
                </a:solidFill>
              </a:rPr>
              <a:t>AI</a:t>
            </a:r>
            <a:r>
              <a:rPr lang="ko-KR" altLang="en-US" sz="2000" dirty="0">
                <a:solidFill>
                  <a:schemeClr val="bg1"/>
                </a:solidFill>
              </a:rPr>
              <a:t>에서 가장 인기 있고 성공적인 분야로 자리 잡음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5C6554-985D-48A8-B2E4-7E295CDD3314}"/>
              </a:ext>
            </a:extLst>
          </p:cNvPr>
          <p:cNvSpPr/>
          <p:nvPr/>
        </p:nvSpPr>
        <p:spPr>
          <a:xfrm>
            <a:off x="2666387" y="1668900"/>
            <a:ext cx="1363700" cy="655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전통적인 프로그래밍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DCB8D-22F8-411A-B7F3-D3790F46DBD4}"/>
              </a:ext>
            </a:extLst>
          </p:cNvPr>
          <p:cNvSpPr txBox="1"/>
          <p:nvPr/>
        </p:nvSpPr>
        <p:spPr>
          <a:xfrm>
            <a:off x="1425450" y="1679730"/>
            <a:ext cx="686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규칙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B2FD20-29BB-4418-B745-67BE8A4DDD3A}"/>
              </a:ext>
            </a:extLst>
          </p:cNvPr>
          <p:cNvSpPr txBox="1"/>
          <p:nvPr/>
        </p:nvSpPr>
        <p:spPr>
          <a:xfrm>
            <a:off x="1309316" y="2018284"/>
            <a:ext cx="802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95000"/>
                  </a:schemeClr>
                </a:solidFill>
              </a:rPr>
              <a:t>데이터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3E372-A570-479D-A881-8C9C3E3175D3}"/>
              </a:ext>
            </a:extLst>
          </p:cNvPr>
          <p:cNvSpPr txBox="1"/>
          <p:nvPr/>
        </p:nvSpPr>
        <p:spPr>
          <a:xfrm>
            <a:off x="4706714" y="1827309"/>
            <a:ext cx="686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해답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46C17C2-6D88-4A71-9041-92B4310A3C44}"/>
              </a:ext>
            </a:extLst>
          </p:cNvPr>
          <p:cNvCxnSpPr>
            <a:stCxn id="11" idx="3"/>
          </p:cNvCxnSpPr>
          <p:nvPr/>
        </p:nvCxnSpPr>
        <p:spPr>
          <a:xfrm>
            <a:off x="2111968" y="1849007"/>
            <a:ext cx="554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F1842B4-41BC-48AC-B787-FC4515C2D232}"/>
              </a:ext>
            </a:extLst>
          </p:cNvPr>
          <p:cNvCxnSpPr>
            <a:stCxn id="14" idx="3"/>
          </p:cNvCxnSpPr>
          <p:nvPr/>
        </p:nvCxnSpPr>
        <p:spPr>
          <a:xfrm>
            <a:off x="2111968" y="2187561"/>
            <a:ext cx="554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C580FA3-A380-4FA4-BB6C-E1060268173C}"/>
              </a:ext>
            </a:extLst>
          </p:cNvPr>
          <p:cNvCxnSpPr>
            <a:stCxn id="8" idx="3"/>
            <a:endCxn id="15" idx="1"/>
          </p:cNvCxnSpPr>
          <p:nvPr/>
        </p:nvCxnSpPr>
        <p:spPr>
          <a:xfrm>
            <a:off x="4030087" y="1996586"/>
            <a:ext cx="676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AD9E41-620E-48A1-9268-89AED6C09E24}"/>
              </a:ext>
            </a:extLst>
          </p:cNvPr>
          <p:cNvSpPr/>
          <p:nvPr/>
        </p:nvSpPr>
        <p:spPr>
          <a:xfrm>
            <a:off x="7741726" y="1679730"/>
            <a:ext cx="1363700" cy="6553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머신 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3C6299-1057-4313-983C-28454AD289D3}"/>
              </a:ext>
            </a:extLst>
          </p:cNvPr>
          <p:cNvSpPr txBox="1"/>
          <p:nvPr/>
        </p:nvSpPr>
        <p:spPr>
          <a:xfrm>
            <a:off x="6509634" y="2018284"/>
            <a:ext cx="686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해답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EFBE42-F818-408C-9D89-C42E6457A931}"/>
              </a:ext>
            </a:extLst>
          </p:cNvPr>
          <p:cNvSpPr txBox="1"/>
          <p:nvPr/>
        </p:nvSpPr>
        <p:spPr>
          <a:xfrm>
            <a:off x="6384655" y="1711253"/>
            <a:ext cx="802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데이터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16B84A-A26C-48B6-AC05-84B63DB4E67E}"/>
              </a:ext>
            </a:extLst>
          </p:cNvPr>
          <p:cNvSpPr txBox="1"/>
          <p:nvPr/>
        </p:nvSpPr>
        <p:spPr>
          <a:xfrm>
            <a:off x="9782053" y="1838139"/>
            <a:ext cx="686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규칙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89FDEE8-E8CA-4B31-8C63-DD8D2AF6F1E1}"/>
              </a:ext>
            </a:extLst>
          </p:cNvPr>
          <p:cNvCxnSpPr>
            <a:stCxn id="25" idx="3"/>
          </p:cNvCxnSpPr>
          <p:nvPr/>
        </p:nvCxnSpPr>
        <p:spPr>
          <a:xfrm>
            <a:off x="7196152" y="2187561"/>
            <a:ext cx="554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83D913F-0092-4B6E-8D06-21AA164F39B1}"/>
              </a:ext>
            </a:extLst>
          </p:cNvPr>
          <p:cNvCxnSpPr>
            <a:stCxn id="26" idx="3"/>
          </p:cNvCxnSpPr>
          <p:nvPr/>
        </p:nvCxnSpPr>
        <p:spPr>
          <a:xfrm>
            <a:off x="7187307" y="1880530"/>
            <a:ext cx="554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AA8D1AA-F084-4AA3-AC65-802ACEC1AF70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9105426" y="2007416"/>
            <a:ext cx="676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0498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8B62E6-99B5-458C-A52C-8F94CD397DA7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2.2.4 3D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텐서와</a:t>
            </a:r>
            <a:r>
              <a:rPr lang="ko-KR" altLang="en-US" sz="2700" b="1" i="1" dirty="0">
                <a:solidFill>
                  <a:prstClr val="white"/>
                </a:solidFill>
              </a:rPr>
              <a:t> 고차원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7E6E9-F367-4714-AF1C-9868928D1BAA}"/>
              </a:ext>
            </a:extLst>
          </p:cNvPr>
          <p:cNvSpPr txBox="1"/>
          <p:nvPr/>
        </p:nvSpPr>
        <p:spPr>
          <a:xfrm>
            <a:off x="1530417" y="4782864"/>
            <a:ext cx="8508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이렇게 계속 배열을 만들어가며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텐서를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만듦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보통은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0D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에서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4D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를 다루며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동영상의 경우에는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5D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텐서까지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가기도 함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21B4C-CD93-498D-80C3-94D574AD700B}"/>
              </a:ext>
            </a:extLst>
          </p:cNvPr>
          <p:cNvSpPr txBox="1"/>
          <p:nvPr/>
        </p:nvSpPr>
        <p:spPr>
          <a:xfrm>
            <a:off x="1530417" y="1782911"/>
            <a:ext cx="8508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x = </a:t>
            </a:r>
            <a:r>
              <a:rPr lang="en-US" altLang="ko-KR" sz="2000" dirty="0" err="1">
                <a:solidFill>
                  <a:schemeClr val="bg1"/>
                </a:solidFill>
              </a:rPr>
              <a:t>np.array</a:t>
            </a:r>
            <a:r>
              <a:rPr lang="en-US" altLang="ko-KR" sz="2000" dirty="0">
                <a:solidFill>
                  <a:schemeClr val="bg1"/>
                </a:solidFill>
              </a:rPr>
              <a:t>([[[5, 78, 2, 34, 0],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[6, 79, 3, 35, 1],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[7, 80, 4, 36, 2]],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	       [[5, 78, 2, 34, 0],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 [6, 79, 3, 35, 1],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 [7, 80, 4, 36, 2]],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	        [[5, 78, 2, 34, 0],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 [6, 79, 3, 35, 1],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                  [7, 80, 4, 36, 2]]])</a:t>
            </a:r>
          </a:p>
        </p:txBody>
      </p:sp>
    </p:spTree>
    <p:extLst>
      <p:ext uri="{BB962C8B-B14F-4D97-AF65-F5344CB8AC3E}">
        <p14:creationId xmlns:p14="http://schemas.microsoft.com/office/powerpoint/2010/main" val="305416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F12EBB-3EA7-4F51-A274-8A744159610E}"/>
              </a:ext>
            </a:extLst>
          </p:cNvPr>
          <p:cNvSpPr/>
          <p:nvPr/>
        </p:nvSpPr>
        <p:spPr>
          <a:xfrm>
            <a:off x="508709" y="342832"/>
            <a:ext cx="3845573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2.2.5 </a:t>
            </a:r>
            <a:r>
              <a:rPr lang="ko-KR" altLang="en-US" sz="2700" b="1" i="1" dirty="0">
                <a:solidFill>
                  <a:prstClr val="white"/>
                </a:solidFill>
              </a:rPr>
              <a:t>핵심 속성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70BF6-3E5C-4C76-BB60-363CF310AA18}"/>
              </a:ext>
            </a:extLst>
          </p:cNvPr>
          <p:cNvSpPr txBox="1"/>
          <p:nvPr/>
        </p:nvSpPr>
        <p:spPr>
          <a:xfrm>
            <a:off x="1530417" y="1442526"/>
            <a:ext cx="850873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축의 개수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>
                <a:solidFill>
                  <a:schemeClr val="bg1"/>
                </a:solidFill>
              </a:rPr>
              <a:t>랭크</a:t>
            </a:r>
            <a:r>
              <a:rPr lang="en-US" altLang="ko-KR" sz="2600" dirty="0">
                <a:solidFill>
                  <a:schemeClr val="bg1"/>
                </a:solidFill>
              </a:rPr>
              <a:t>) : </a:t>
            </a:r>
            <a:r>
              <a:rPr lang="ko-KR" altLang="en-US" sz="2600" dirty="0" err="1">
                <a:solidFill>
                  <a:schemeClr val="bg1"/>
                </a:solidFill>
              </a:rPr>
              <a:t>넘파이</a:t>
            </a:r>
            <a:r>
              <a:rPr lang="ko-KR" altLang="en-US" sz="2600" dirty="0">
                <a:solidFill>
                  <a:schemeClr val="bg1"/>
                </a:solidFill>
              </a:rPr>
              <a:t> 라이브러리에서 </a:t>
            </a:r>
            <a:r>
              <a:rPr lang="en-US" altLang="ko-KR" sz="2600" dirty="0" err="1">
                <a:solidFill>
                  <a:schemeClr val="bg1"/>
                </a:solidFill>
              </a:rPr>
              <a:t>ndim</a:t>
            </a:r>
            <a:r>
              <a:rPr lang="en-US" altLang="ko-KR" sz="2600" dirty="0">
                <a:solidFill>
                  <a:schemeClr val="bg1"/>
                </a:solidFill>
              </a:rPr>
              <a:t> </a:t>
            </a:r>
            <a:r>
              <a:rPr lang="ko-KR" altLang="en-US" sz="2600" dirty="0">
                <a:solidFill>
                  <a:schemeClr val="bg1"/>
                </a:solidFill>
              </a:rPr>
              <a:t>속성에 저장되어 있음 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&gt;&gt;&gt; print (</a:t>
            </a:r>
            <a:r>
              <a:rPr lang="en-US" altLang="ko-KR" dirty="0" err="1">
                <a:solidFill>
                  <a:schemeClr val="bg1"/>
                </a:solidFill>
              </a:rPr>
              <a:t>train_images.ndim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크기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 err="1">
                <a:solidFill>
                  <a:schemeClr val="bg1"/>
                </a:solidFill>
              </a:rPr>
              <a:t>텐서의</a:t>
            </a:r>
            <a:r>
              <a:rPr lang="ko-KR" altLang="en-US" sz="2600" dirty="0">
                <a:solidFill>
                  <a:schemeClr val="bg1"/>
                </a:solidFill>
              </a:rPr>
              <a:t> 각 축을 따라 얼마나 많은 차원이 있는지를 나타낸 </a:t>
            </a:r>
            <a:r>
              <a:rPr lang="ko-KR" altLang="en-US" sz="2600" dirty="0" err="1">
                <a:solidFill>
                  <a:schemeClr val="bg1"/>
                </a:solidFill>
              </a:rPr>
              <a:t>파이썬의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ko-KR" altLang="en-US" sz="2600" dirty="0" err="1">
                <a:solidFill>
                  <a:schemeClr val="bg1"/>
                </a:solidFill>
              </a:rPr>
              <a:t>튜플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&gt;&gt;&gt; print (</a:t>
            </a:r>
            <a:r>
              <a:rPr lang="en-US" altLang="ko-KR" dirty="0" err="1">
                <a:solidFill>
                  <a:schemeClr val="bg1"/>
                </a:solidFill>
              </a:rPr>
              <a:t>train_images.shape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(60000, 28, 28)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>
                <a:solidFill>
                  <a:schemeClr val="bg1"/>
                </a:solidFill>
              </a:rPr>
              <a:t>데이터 타입</a:t>
            </a:r>
            <a:r>
              <a:rPr lang="en-US" altLang="ko-KR" sz="2600" dirty="0">
                <a:solidFill>
                  <a:schemeClr val="bg1"/>
                </a:solidFill>
              </a:rPr>
              <a:t>(</a:t>
            </a:r>
            <a:r>
              <a:rPr lang="ko-KR" altLang="en-US" sz="2600" dirty="0" err="1">
                <a:solidFill>
                  <a:schemeClr val="bg1"/>
                </a:solidFill>
              </a:rPr>
              <a:t>넘파이에서는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 err="1">
                <a:solidFill>
                  <a:schemeClr val="bg1"/>
                </a:solidFill>
              </a:rPr>
              <a:t>dtype</a:t>
            </a:r>
            <a:r>
              <a:rPr lang="ko-KR" altLang="en-US" sz="2600" dirty="0">
                <a:solidFill>
                  <a:schemeClr val="bg1"/>
                </a:solidFill>
              </a:rPr>
              <a:t>에 저장됨</a:t>
            </a:r>
            <a:r>
              <a:rPr lang="en-US" altLang="ko-KR" sz="2600" dirty="0">
                <a:solidFill>
                  <a:schemeClr val="bg1"/>
                </a:solidFill>
              </a:rPr>
              <a:t>)</a:t>
            </a:r>
            <a:r>
              <a:rPr lang="ko-KR" altLang="en-US" sz="2600" b="1" dirty="0">
                <a:solidFill>
                  <a:schemeClr val="bg1"/>
                </a:solidFill>
              </a:rPr>
              <a:t> </a:t>
            </a:r>
            <a:r>
              <a:rPr lang="en-US" altLang="ko-KR" sz="2600" b="1" dirty="0">
                <a:solidFill>
                  <a:schemeClr val="bg1"/>
                </a:solidFill>
              </a:rPr>
              <a:t>: </a:t>
            </a:r>
            <a:r>
              <a:rPr lang="ko-KR" altLang="en-US" sz="2600" dirty="0" err="1">
                <a:solidFill>
                  <a:schemeClr val="bg1"/>
                </a:solidFill>
              </a:rPr>
              <a:t>텐서에</a:t>
            </a:r>
            <a:r>
              <a:rPr lang="ko-KR" altLang="en-US" sz="2600" dirty="0">
                <a:solidFill>
                  <a:schemeClr val="bg1"/>
                </a:solidFill>
              </a:rPr>
              <a:t> 포함된 데이터의 타입</a:t>
            </a:r>
            <a:endParaRPr lang="en-US" altLang="ko-KR" sz="2600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&gt;&gt;&gt; </a:t>
            </a:r>
            <a:r>
              <a:rPr lang="en-US" altLang="ko-KR" dirty="0">
                <a:solidFill>
                  <a:schemeClr val="bg1"/>
                </a:solidFill>
              </a:rPr>
              <a:t>print (</a:t>
            </a:r>
            <a:r>
              <a:rPr lang="en-US" altLang="ko-KR" dirty="0" err="1">
                <a:solidFill>
                  <a:schemeClr val="bg1"/>
                </a:solidFill>
              </a:rPr>
              <a:t>train_images.dtype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uint8</a:t>
            </a:r>
          </a:p>
        </p:txBody>
      </p:sp>
    </p:spTree>
    <p:extLst>
      <p:ext uri="{BB962C8B-B14F-4D97-AF65-F5344CB8AC3E}">
        <p14:creationId xmlns:p14="http://schemas.microsoft.com/office/powerpoint/2010/main" val="377504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8341D9-D933-4F77-92EF-15FCCFB6DCE9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2.2.6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넘파이로</a:t>
            </a:r>
            <a:r>
              <a:rPr lang="ko-KR" altLang="en-US" sz="2700" b="1" i="1" dirty="0">
                <a:solidFill>
                  <a:prstClr val="white"/>
                </a:solidFill>
              </a:rPr>
              <a:t>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</a:t>
            </a:r>
            <a:r>
              <a:rPr lang="ko-KR" altLang="en-US" sz="2700" b="1" i="1" dirty="0">
                <a:solidFill>
                  <a:prstClr val="white"/>
                </a:solidFill>
              </a:rPr>
              <a:t> 조작하기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EEC138-5297-47FC-A8DF-9273EDB1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51" y="4221984"/>
            <a:ext cx="8181183" cy="95641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8C02B-8303-4E4D-9353-39B925843170}"/>
              </a:ext>
            </a:extLst>
          </p:cNvPr>
          <p:cNvSpPr txBox="1"/>
          <p:nvPr/>
        </p:nvSpPr>
        <p:spPr>
          <a:xfrm>
            <a:off x="1666423" y="1782225"/>
            <a:ext cx="85087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dirty="0" err="1">
                <a:solidFill>
                  <a:schemeClr val="bg1"/>
                </a:solidFill>
              </a:rPr>
              <a:t>슬라이싱</a:t>
            </a:r>
            <a:r>
              <a:rPr lang="ko-KR" altLang="en-US" sz="2600" dirty="0">
                <a:solidFill>
                  <a:schemeClr val="bg1"/>
                </a:solidFill>
              </a:rPr>
              <a:t> </a:t>
            </a:r>
            <a:r>
              <a:rPr lang="en-US" altLang="ko-KR" sz="2600" dirty="0">
                <a:solidFill>
                  <a:schemeClr val="bg1"/>
                </a:solidFill>
              </a:rPr>
              <a:t>: </a:t>
            </a:r>
            <a:r>
              <a:rPr lang="ko-KR" altLang="en-US" sz="2600" dirty="0">
                <a:solidFill>
                  <a:schemeClr val="bg1"/>
                </a:solidFill>
              </a:rPr>
              <a:t>배열에 있는 특정 원소들을 선택하는 것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600" b="0" i="0" dirty="0" err="1">
                <a:solidFill>
                  <a:schemeClr val="bg1"/>
                </a:solidFill>
                <a:effectLst/>
                <a:latin typeface="-apple-system"/>
              </a:rPr>
              <a:t>train_data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는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(60000,28,28)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shape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을 가지고 있고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여기서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10001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번째부터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20001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번까지 중간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14*14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의 배열만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슬라이싱하고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싶다면 다음과 같은 코드로 가능</a:t>
            </a:r>
            <a:endParaRPr lang="en-US" altLang="ko-KR" sz="2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9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9A8925-F1C7-4A4C-B188-3CFB2FEB2D9E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2.2.7 </a:t>
            </a:r>
            <a:r>
              <a:rPr lang="ko-KR" altLang="en-US" sz="2700" b="1" i="1" dirty="0">
                <a:solidFill>
                  <a:prstClr val="white"/>
                </a:solidFill>
              </a:rPr>
              <a:t>배치 데이터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1C3C47-A2C2-4986-9DFD-E45EE8F5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27" y="4404752"/>
            <a:ext cx="4878828" cy="79719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367750-273C-42EB-9806-7419F2B2CC9F}"/>
              </a:ext>
            </a:extLst>
          </p:cNvPr>
          <p:cNvSpPr txBox="1"/>
          <p:nvPr/>
        </p:nvSpPr>
        <p:spPr>
          <a:xfrm>
            <a:off x="1666423" y="1801476"/>
            <a:ext cx="85087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i="0" dirty="0">
                <a:solidFill>
                  <a:schemeClr val="bg1"/>
                </a:solidFill>
                <a:effectLst/>
                <a:latin typeface="-apple-system"/>
              </a:rPr>
              <a:t>샘플 축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-apple-system"/>
              </a:rPr>
              <a:t>(sample axis)  :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모든 데이터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텐서의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 첫번째 축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인덱스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b="1" i="0" dirty="0">
                <a:solidFill>
                  <a:schemeClr val="bg1"/>
                </a:solidFill>
                <a:effectLst/>
                <a:latin typeface="-apple-system"/>
              </a:rPr>
              <a:t>배치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-apple-system"/>
              </a:rPr>
              <a:t>(batch) :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딥러닝 모델을 나누어 순차적으로 처리하기 위해 나누는 단위</a:t>
            </a:r>
            <a:endParaRPr lang="en-US" altLang="ko-KR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FF45C6-9B6E-4C7D-8503-7F28B95C66A6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2.2.8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텐서의</a:t>
            </a:r>
            <a:r>
              <a:rPr lang="ko-KR" altLang="en-US" sz="2700" b="1" i="1" dirty="0">
                <a:solidFill>
                  <a:prstClr val="white"/>
                </a:solidFill>
              </a:rPr>
              <a:t> 실제 사례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F06A0-E1CD-4C6D-9203-BE8913E3B288}"/>
              </a:ext>
            </a:extLst>
          </p:cNvPr>
          <p:cNvSpPr txBox="1"/>
          <p:nvPr/>
        </p:nvSpPr>
        <p:spPr>
          <a:xfrm>
            <a:off x="1666423" y="1560843"/>
            <a:ext cx="850873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600" b="1" i="1" dirty="0">
                <a:solidFill>
                  <a:schemeClr val="bg1"/>
                </a:solidFill>
                <a:effectLst/>
                <a:latin typeface="-apple-system"/>
              </a:rPr>
              <a:t>벡터 </a:t>
            </a:r>
            <a:r>
              <a:rPr lang="ko-KR" altLang="en-US" sz="2600" b="1" i="1" dirty="0" err="1">
                <a:solidFill>
                  <a:schemeClr val="bg1"/>
                </a:solidFill>
                <a:effectLst/>
                <a:latin typeface="-apple-system"/>
              </a:rPr>
              <a:t>테이터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: (samples, features)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크기의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2D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대부분의 경우에 해당됨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첫 번째 축은 </a:t>
            </a:r>
            <a:r>
              <a:rPr lang="ko-KR" altLang="en-US" sz="2200" b="1" dirty="0">
                <a:solidFill>
                  <a:schemeClr val="bg1"/>
                </a:solidFill>
                <a:latin typeface="-apple-system"/>
              </a:rPr>
              <a:t>샘플 축</a:t>
            </a:r>
            <a:r>
              <a:rPr lang="en-US" altLang="ko-KR" sz="22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두 번째 축은 </a:t>
            </a:r>
            <a:r>
              <a:rPr lang="ko-KR" altLang="en-US" sz="2200" b="1" dirty="0">
                <a:solidFill>
                  <a:schemeClr val="bg1"/>
                </a:solidFill>
                <a:latin typeface="-apple-system"/>
              </a:rPr>
              <a:t>특성 축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임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600" b="1" i="1" dirty="0">
                <a:solidFill>
                  <a:schemeClr val="bg1"/>
                </a:solidFill>
                <a:effectLst/>
                <a:latin typeface="-apple-system"/>
              </a:rPr>
              <a:t>시계열 데이터 또는 시퀀스 데이터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: (sample, timesteps, features)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크기의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3D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데이터에서 시간 또는 연속된 순서가 중요할 때 시간 축을 포함하여 </a:t>
            </a:r>
            <a:r>
              <a:rPr lang="en-US" altLang="ko-KR" sz="2200" dirty="0">
                <a:solidFill>
                  <a:schemeClr val="bg1"/>
                </a:solidFill>
                <a:latin typeface="-apple-system"/>
              </a:rPr>
              <a:t>3D </a:t>
            </a:r>
            <a:r>
              <a:rPr lang="ko-KR" altLang="en-US" sz="2200" dirty="0" err="1">
                <a:solidFill>
                  <a:schemeClr val="bg1"/>
                </a:solidFill>
                <a:latin typeface="-apple-system"/>
              </a:rPr>
              <a:t>텐서로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 저장되는 경우</a:t>
            </a:r>
            <a:endParaRPr lang="en-US" altLang="ko-KR" sz="2200" dirty="0">
              <a:solidFill>
                <a:schemeClr val="bg1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bg1"/>
                </a:solidFill>
                <a:latin typeface="-apple-system"/>
              </a:rPr>
              <a:t>주식 가격 데이터셋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과 </a:t>
            </a:r>
            <a:r>
              <a:rPr lang="ko-KR" altLang="en-US" sz="2200" b="1" dirty="0">
                <a:solidFill>
                  <a:schemeClr val="bg1"/>
                </a:solidFill>
                <a:latin typeface="-apple-system"/>
              </a:rPr>
              <a:t>트윗 데이터셋 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등에 사용됨</a:t>
            </a:r>
            <a:endParaRPr lang="en-US" altLang="ko-KR" sz="2200" dirty="0">
              <a:solidFill>
                <a:schemeClr val="bg1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956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C1F4B6-9B25-40C7-901B-2D7DA4E3E87D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2.2.8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텐서의</a:t>
            </a:r>
            <a:r>
              <a:rPr lang="ko-KR" altLang="en-US" sz="2700" b="1" i="1" dirty="0">
                <a:solidFill>
                  <a:prstClr val="white"/>
                </a:solidFill>
              </a:rPr>
              <a:t> 실제 사례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62815-FE35-4FF3-A2C3-846655AEFA0E}"/>
              </a:ext>
            </a:extLst>
          </p:cNvPr>
          <p:cNvSpPr txBox="1"/>
          <p:nvPr/>
        </p:nvSpPr>
        <p:spPr>
          <a:xfrm>
            <a:off x="1666423" y="1560843"/>
            <a:ext cx="877698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600" b="1" i="1" dirty="0">
                <a:solidFill>
                  <a:schemeClr val="bg1"/>
                </a:solidFill>
                <a:effectLst/>
                <a:latin typeface="-apple-system"/>
              </a:rPr>
              <a:t>이미지  데이터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: (samples, </a:t>
            </a:r>
            <a:r>
              <a:rPr lang="en-US" altLang="ko-KR" sz="2600" dirty="0">
                <a:solidFill>
                  <a:schemeClr val="bg1"/>
                </a:solidFill>
                <a:latin typeface="-apple-system"/>
              </a:rPr>
              <a:t>height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width, </a:t>
            </a:r>
            <a:r>
              <a:rPr lang="en-US" altLang="ko-KR" sz="2600" b="0" i="0" dirty="0" err="1">
                <a:solidFill>
                  <a:schemeClr val="bg1"/>
                </a:solidFill>
                <a:effectLst/>
                <a:latin typeface="-apple-system"/>
              </a:rPr>
              <a:t>color_depth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또는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(samples, </a:t>
            </a:r>
            <a:r>
              <a:rPr lang="en-US" altLang="ko-KR" sz="2600" b="0" i="0" dirty="0" err="1">
                <a:solidFill>
                  <a:schemeClr val="bg1"/>
                </a:solidFill>
                <a:effectLst/>
                <a:latin typeface="-apple-system"/>
              </a:rPr>
              <a:t>color_depth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, height, width)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의 크기의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4D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5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이미지는 전형적으로 높이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너비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컬러 채널의 </a:t>
            </a:r>
            <a:r>
              <a:rPr lang="en-US" altLang="ko-KR" sz="2200" dirty="0">
                <a:solidFill>
                  <a:schemeClr val="bg1"/>
                </a:solidFill>
                <a:latin typeface="-apple-system"/>
              </a:rPr>
              <a:t>3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차원으로 이루어지지만 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샘플의 개수가 있어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4D </a:t>
            </a:r>
            <a:r>
              <a:rPr lang="ko-KR" altLang="en-US" sz="2200" b="0" i="0" dirty="0" err="1">
                <a:solidFill>
                  <a:schemeClr val="bg1"/>
                </a:solidFill>
                <a:effectLst/>
                <a:latin typeface="-apple-system"/>
              </a:rPr>
              <a:t>텐서로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 가능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0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흑백의 경우에는 컬러채널이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1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개이기에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3D </a:t>
            </a:r>
            <a:r>
              <a:rPr lang="ko-KR" altLang="en-US" sz="2200" b="0" i="0" dirty="0" err="1">
                <a:solidFill>
                  <a:schemeClr val="bg1"/>
                </a:solidFill>
                <a:effectLst/>
                <a:latin typeface="-apple-system"/>
              </a:rPr>
              <a:t>텐서로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 데이터셋을 표현할 수도 있음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이미지의 경우에는 두 자기 방식으로 </a:t>
            </a:r>
            <a:r>
              <a:rPr lang="ko-KR" altLang="en-US" sz="2200" b="0" i="0" dirty="0" err="1">
                <a:solidFill>
                  <a:schemeClr val="bg1"/>
                </a:solidFill>
                <a:effectLst/>
                <a:latin typeface="-apple-system"/>
              </a:rPr>
              <a:t>텐서의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 크기를 지정</a:t>
            </a:r>
            <a:endParaRPr lang="en-US" altLang="ko-KR" sz="2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채널 마지막 방식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-apple-system"/>
              </a:rPr>
              <a:t>텐서플로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(samples, </a:t>
            </a:r>
            <a:r>
              <a:rPr lang="en-US" altLang="ko-KR" sz="2000" dirty="0">
                <a:solidFill>
                  <a:schemeClr val="bg1"/>
                </a:solidFill>
                <a:latin typeface="-apple-system"/>
              </a:rPr>
              <a:t>height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, width, </a:t>
            </a:r>
            <a:r>
              <a:rPr lang="en-US" altLang="ko-KR" sz="2000" b="0" i="0" dirty="0" err="1">
                <a:solidFill>
                  <a:schemeClr val="bg1"/>
                </a:solidFill>
                <a:effectLst/>
                <a:latin typeface="-apple-system"/>
              </a:rPr>
              <a:t>color_depth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-apple-system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채널 우선 방식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ko-KR" altLang="en-US" sz="2000" b="0" i="0" dirty="0" err="1">
                <a:solidFill>
                  <a:schemeClr val="bg1"/>
                </a:solidFill>
                <a:effectLst/>
                <a:latin typeface="-apple-system"/>
              </a:rPr>
              <a:t>씨아노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(samples, </a:t>
            </a:r>
            <a:r>
              <a:rPr lang="en-US" altLang="ko-KR" sz="2000" b="0" i="0" dirty="0" err="1">
                <a:solidFill>
                  <a:schemeClr val="bg1"/>
                </a:solidFill>
                <a:effectLst/>
                <a:latin typeface="-apple-system"/>
              </a:rPr>
              <a:t>color_depth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-apple-system"/>
              </a:rPr>
              <a:t>, height, width)</a:t>
            </a:r>
            <a:endParaRPr lang="ko-KR" alt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771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674E2-0DE5-42F7-A3E2-7E4F578A29AC}"/>
              </a:ext>
            </a:extLst>
          </p:cNvPr>
          <p:cNvSpPr txBox="1"/>
          <p:nvPr/>
        </p:nvSpPr>
        <p:spPr>
          <a:xfrm>
            <a:off x="1666423" y="2070983"/>
            <a:ext cx="85087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600" b="1" i="1" dirty="0">
                <a:solidFill>
                  <a:schemeClr val="bg1"/>
                </a:solidFill>
                <a:latin typeface="-apple-system"/>
              </a:rPr>
              <a:t>비디오 데이터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: (samples, frames, height, width, channels)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또는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(samples, frames, channels, height, width) </a:t>
            </a:r>
            <a:r>
              <a:rPr lang="ko-KR" altLang="en-US" sz="2600" b="0" i="0" dirty="0">
                <a:solidFill>
                  <a:schemeClr val="bg1"/>
                </a:solidFill>
                <a:effectLst/>
                <a:latin typeface="-apple-system"/>
              </a:rPr>
              <a:t>크기의 </a:t>
            </a:r>
            <a:r>
              <a:rPr lang="en-US" altLang="ko-KR" sz="2600" b="0" i="0" dirty="0">
                <a:solidFill>
                  <a:schemeClr val="bg1"/>
                </a:solidFill>
                <a:effectLst/>
                <a:latin typeface="-apple-system"/>
              </a:rPr>
              <a:t>5D </a:t>
            </a:r>
            <a:r>
              <a:rPr lang="ko-KR" altLang="en-US" sz="2600" b="0" i="0" dirty="0" err="1">
                <a:solidFill>
                  <a:schemeClr val="bg1"/>
                </a:solidFill>
                <a:effectLst/>
                <a:latin typeface="-apple-system"/>
              </a:rPr>
              <a:t>텐서</a:t>
            </a: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6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비디오는 이미지를 프레임 단위로 읽는 것이므로 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-apple-system"/>
              </a:rPr>
              <a:t>1D </a:t>
            </a:r>
            <a:r>
              <a:rPr lang="ko-KR" altLang="en-US" sz="2200" b="0" i="0" dirty="0" err="1">
                <a:solidFill>
                  <a:schemeClr val="bg1"/>
                </a:solidFill>
                <a:effectLst/>
                <a:latin typeface="-apple-system"/>
              </a:rPr>
              <a:t>텐서만</a:t>
            </a:r>
            <a:r>
              <a:rPr lang="ko-KR" altLang="en-US" sz="2200" b="0" i="0" dirty="0">
                <a:solidFill>
                  <a:schemeClr val="bg1"/>
                </a:solidFill>
                <a:effectLst/>
                <a:latin typeface="-apple-system"/>
              </a:rPr>
              <a:t> 추가하면 </a:t>
            </a:r>
            <a:r>
              <a:rPr lang="ko-KR" altLang="en-US" sz="2200" dirty="0">
                <a:solidFill>
                  <a:schemeClr val="bg1"/>
                </a:solidFill>
                <a:latin typeface="-apple-system"/>
              </a:rPr>
              <a:t>됨</a:t>
            </a:r>
            <a:endParaRPr lang="ko-KR" altLang="en-US" sz="22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7FBA82-8305-4515-ACDF-3A08CA40E375}"/>
              </a:ext>
            </a:extLst>
          </p:cNvPr>
          <p:cNvSpPr/>
          <p:nvPr/>
        </p:nvSpPr>
        <p:spPr>
          <a:xfrm>
            <a:off x="133326" y="342832"/>
            <a:ext cx="5112445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700" b="1" i="1" dirty="0">
                <a:solidFill>
                  <a:prstClr val="white"/>
                </a:solidFill>
              </a:rPr>
              <a:t>2.2.8 </a:t>
            </a:r>
            <a:r>
              <a:rPr lang="ko-KR" altLang="en-US" sz="2700" b="1" i="1" dirty="0" err="1">
                <a:solidFill>
                  <a:prstClr val="white"/>
                </a:solidFill>
              </a:rPr>
              <a:t>텐서의</a:t>
            </a:r>
            <a:r>
              <a:rPr lang="ko-KR" altLang="en-US" sz="2700" b="1" i="1" dirty="0">
                <a:solidFill>
                  <a:prstClr val="white"/>
                </a:solidFill>
              </a:rPr>
              <a:t> 실제 사례</a:t>
            </a:r>
            <a:endParaRPr lang="en-US" altLang="ko-KR" sz="27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2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48377" y="1845050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2.3 </a:t>
            </a:r>
            <a:r>
              <a:rPr lang="ko-KR" altLang="en-US" sz="4400" b="1" dirty="0">
                <a:solidFill>
                  <a:prstClr val="white"/>
                </a:solidFill>
              </a:rPr>
              <a:t>신경망의 톱니바퀴 </a:t>
            </a:r>
            <a:endParaRPr lang="en-US" altLang="ko-KR" sz="4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		</a:t>
            </a: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연산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F46771A-3F6C-4A7A-A4D7-7834108C2B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5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5"/>
    </mc:Choice>
    <mc:Fallback xmlns="">
      <p:transition spd="slow" advTm="1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연산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21AD9-AE73-4FC1-A0BA-2F9E44AAE8BC}"/>
              </a:ext>
            </a:extLst>
          </p:cNvPr>
          <p:cNvSpPr/>
          <p:nvPr/>
        </p:nvSpPr>
        <p:spPr>
          <a:xfrm>
            <a:off x="1327776" y="1545370"/>
            <a:ext cx="8421342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prstClr val="white"/>
                </a:solidFill>
              </a:rPr>
              <a:t>컴퓨터 프로그램을 이진수의 입력을 처리하는 몇 개의 이항 연산 </a:t>
            </a:r>
            <a:r>
              <a:rPr lang="en-US" altLang="ko-KR" sz="2500" b="1" dirty="0">
                <a:solidFill>
                  <a:prstClr val="white"/>
                </a:solidFill>
              </a:rPr>
              <a:t>(AND,OR,NOR)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365BE49-5168-4F89-AEDF-D7DBC541FEF2}"/>
              </a:ext>
            </a:extLst>
          </p:cNvPr>
          <p:cNvSpPr/>
          <p:nvPr/>
        </p:nvSpPr>
        <p:spPr>
          <a:xfrm>
            <a:off x="5271247" y="2717486"/>
            <a:ext cx="968188" cy="1026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327776" y="4064552"/>
            <a:ext cx="8421342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prstClr val="white"/>
                </a:solidFill>
              </a:rPr>
              <a:t>심층 신경망이 학습한 모든 변환을 수치데이터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텐서에</a:t>
            </a:r>
            <a:r>
              <a:rPr lang="ko-KR" altLang="en-US" sz="2500" b="1" dirty="0">
                <a:solidFill>
                  <a:prstClr val="white"/>
                </a:solidFill>
              </a:rPr>
              <a:t> 적용하는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</a:t>
            </a:r>
            <a:r>
              <a:rPr lang="ko-KR" altLang="en-US" sz="2500" b="1" dirty="0">
                <a:solidFill>
                  <a:prstClr val="white"/>
                </a:solidFill>
              </a:rPr>
              <a:t> 연산으로 나타낼 수 있다</a:t>
            </a:r>
            <a:r>
              <a:rPr lang="en-US" altLang="ko-KR" sz="2500" b="1" dirty="0">
                <a:solidFill>
                  <a:prstClr val="white"/>
                </a:solidFill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1EB2C4F-1568-49B6-BADB-44FF725C74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7920" y="1411560"/>
              <a:ext cx="2049480" cy="40752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1EB2C4F-1568-49B6-BADB-44FF725C7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8560" y="1402200"/>
                <a:ext cx="2068200" cy="4093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3EB10D4-14DD-4ECB-8EBC-98E82D7F7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95">
        <p14:prism dir="r" isContent="1" isInverted="1"/>
      </p:transition>
    </mc:Choice>
    <mc:Fallback xmlns="">
      <p:transition spd="slow" advTm="20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연산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108140" y="1496090"/>
            <a:ext cx="8421342" cy="348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 err="1">
                <a:solidFill>
                  <a:prstClr val="white"/>
                </a:solidFill>
              </a:rPr>
              <a:t>텐서연산</a:t>
            </a:r>
            <a:r>
              <a:rPr lang="ko-KR" altLang="en-US" sz="2500" b="1" dirty="0">
                <a:solidFill>
                  <a:prstClr val="white"/>
                </a:solidFill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</a:rPr>
              <a:t>=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</a:t>
            </a:r>
            <a:r>
              <a:rPr lang="ko-KR" altLang="en-US" sz="2500" b="1" dirty="0">
                <a:solidFill>
                  <a:prstClr val="white"/>
                </a:solidFill>
              </a:rPr>
              <a:t> 덧셈</a:t>
            </a:r>
            <a:r>
              <a:rPr lang="en-US" altLang="ko-KR" sz="2500" b="1" dirty="0">
                <a:solidFill>
                  <a:prstClr val="white"/>
                </a:solidFill>
              </a:rPr>
              <a:t>,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</a:t>
            </a:r>
            <a:r>
              <a:rPr lang="ko-KR" altLang="en-US" sz="2500" b="1" dirty="0">
                <a:solidFill>
                  <a:prstClr val="white"/>
                </a:solidFill>
              </a:rPr>
              <a:t> 곱셈 등 </a:t>
            </a:r>
            <a:endParaRPr lang="en-US" altLang="ko-KR" sz="2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white"/>
                </a:solidFill>
              </a:rPr>
              <a:t>EX) OUTPUT = RELU(DOT(W, INPUT) + B)</a:t>
            </a: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white"/>
                </a:solidFill>
              </a:rPr>
              <a:t>W</a:t>
            </a:r>
            <a:r>
              <a:rPr lang="ko-KR" altLang="en-US" sz="2500" b="1" dirty="0">
                <a:solidFill>
                  <a:prstClr val="white"/>
                </a:solidFill>
              </a:rPr>
              <a:t>는</a:t>
            </a:r>
            <a:r>
              <a:rPr lang="en-US" altLang="ko-KR" sz="2500" b="1" dirty="0">
                <a:solidFill>
                  <a:prstClr val="white"/>
                </a:solidFill>
              </a:rPr>
              <a:t> 2D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텐서이고</a:t>
            </a:r>
            <a:r>
              <a:rPr lang="en-US" altLang="ko-KR" sz="2500" b="1" dirty="0">
                <a:solidFill>
                  <a:prstClr val="white"/>
                </a:solidFill>
              </a:rPr>
              <a:t>, B</a:t>
            </a:r>
            <a:r>
              <a:rPr lang="ko-KR" altLang="en-US" sz="2500" b="1" dirty="0">
                <a:solidFill>
                  <a:prstClr val="white"/>
                </a:solidFill>
              </a:rPr>
              <a:t>는 벡터이다</a:t>
            </a:r>
            <a:r>
              <a:rPr lang="en-US" altLang="ko-KR" sz="2500" b="1" dirty="0">
                <a:solidFill>
                  <a:prstClr val="white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white"/>
                </a:solidFill>
              </a:rPr>
              <a:t>RELU(x) </a:t>
            </a:r>
            <a:r>
              <a:rPr lang="ko-KR" altLang="en-US" sz="2500" b="1" dirty="0">
                <a:solidFill>
                  <a:prstClr val="white"/>
                </a:solidFill>
              </a:rPr>
              <a:t>는 </a:t>
            </a:r>
            <a:r>
              <a:rPr lang="en-US" altLang="ko-KR" sz="2500" b="1" dirty="0">
                <a:solidFill>
                  <a:prstClr val="white"/>
                </a:solidFill>
              </a:rPr>
              <a:t>MAX(X,0)</a:t>
            </a:r>
            <a:r>
              <a:rPr lang="ko-KR" altLang="en-US" sz="2500" b="1" dirty="0">
                <a:solidFill>
                  <a:prstClr val="white"/>
                </a:solidFill>
              </a:rPr>
              <a:t>이다</a:t>
            </a:r>
            <a:r>
              <a:rPr lang="en-US" altLang="ko-KR" sz="2500" b="1" dirty="0">
                <a:solidFill>
                  <a:prstClr val="white"/>
                </a:solidFill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79072BD-5A24-4A4A-BA91-71EAA1752B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0080" y="1371600"/>
              <a:ext cx="6953760" cy="37087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79072BD-5A24-4A4A-BA91-71EAA1752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0720" y="1362240"/>
                <a:ext cx="6972480" cy="372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7DEBECD-E0F0-44D5-82D8-40E99E27A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8113">
        <p14:prism dir="r" isContent="1" isInverted="1"/>
      </p:transition>
    </mc:Choice>
    <mc:Fallback xmlns="">
      <p:transition spd="slow" advTm="38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1.1.2 </a:t>
            </a:r>
            <a:r>
              <a:rPr lang="ko-KR" altLang="en-US" sz="2800" b="1" i="1" dirty="0">
                <a:solidFill>
                  <a:prstClr val="white"/>
                </a:solidFill>
              </a:rPr>
              <a:t>머신 러닝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7683" y="1907300"/>
            <a:ext cx="10100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통계와 달리 보통 대량의 복잡한 데이터셋을 다루기 때문에 베이지안 분석 같은 전통적인 통계 분석 방법은 현실적으로 적용하기 힘듦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머신 러닝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딥러닝은</a:t>
            </a:r>
            <a:r>
              <a:rPr lang="ko-KR" altLang="en-US" sz="2000" dirty="0">
                <a:solidFill>
                  <a:schemeClr val="bg1"/>
                </a:solidFill>
              </a:rPr>
              <a:t> 수학적 이론이 비교적 부족하고 엔지니어링 지향적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이론보다는 경험을 바탕으로 아이디어가 증명되는 경우가 많음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342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RELU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946776" y="1496090"/>
            <a:ext cx="8421342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 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Spoqa Han Sans"/>
              </a:rPr>
              <a:t>Rectified Linear Unit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Spoqa Han Sans"/>
              </a:rPr>
              <a:t>정류한 선형 유닛</a:t>
            </a:r>
            <a:endParaRPr lang="en-US" altLang="ko-KR" sz="2800" b="1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en-US" altLang="ko-KR" sz="2800" b="0" i="0" dirty="0" err="1">
                <a:solidFill>
                  <a:schemeClr val="bg1"/>
                </a:solidFill>
                <a:effectLst/>
                <a:latin typeface="Spoqa Han Sans"/>
              </a:rPr>
              <a:t>ReLu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는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입력값이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보다 작으면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이고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보다 크면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입력값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그대로를 내보낸다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 </a:t>
            </a:r>
            <a:br>
              <a:rPr lang="ko-KR" altLang="en-US" sz="2800" dirty="0"/>
            </a:br>
            <a:br>
              <a:rPr lang="ko-KR" altLang="en-US" sz="2800" dirty="0"/>
            </a:b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BF36E4-E80E-48EF-9D30-CA8F2A4CB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34" y="1610501"/>
            <a:ext cx="4554446" cy="43786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0369C3F-D76F-4A68-BB4A-6EE4A07B21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5280" y="1188360"/>
              <a:ext cx="9648720" cy="48247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0369C3F-D76F-4A68-BB4A-6EE4A07B2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920" y="1179000"/>
                <a:ext cx="9667440" cy="484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D7E02CE-C71B-4231-8842-C12166B8D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1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7231">
        <p14:prism dir="r" isContent="1" isInverted="1"/>
      </p:transition>
    </mc:Choice>
    <mc:Fallback xmlns="">
      <p:transition spd="slow" advTm="372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RELU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529481" y="1530274"/>
            <a:ext cx="8421342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AutoNum type="arabicPeriod"/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Sparse activation : 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이하의 입력에 대해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을 출력함으로 부분적으로 활성화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시킬수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있다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pPr marL="514350" indent="-514350" algn="l">
              <a:buAutoNum type="arabicPeriod"/>
            </a:pPr>
            <a:endParaRPr lang="en-US" altLang="ko-KR" sz="2800" b="0" i="0" dirty="0">
              <a:solidFill>
                <a:schemeClr val="bg1"/>
              </a:solidFill>
              <a:effectLst/>
              <a:latin typeface="Spoqa Han Sans"/>
            </a:endParaRPr>
          </a:p>
          <a:p>
            <a:pPr algn="l"/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2. Efficient gradient </a:t>
            </a:r>
            <a:r>
              <a:rPr lang="en-US" altLang="ko-KR" sz="2800" b="0" i="0" dirty="0" err="1">
                <a:solidFill>
                  <a:schemeClr val="bg1"/>
                </a:solidFill>
                <a:effectLst/>
                <a:latin typeface="Spoqa Han Sans"/>
              </a:rPr>
              <a:t>propagtion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 : gradient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의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vanishing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이 없으며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gradient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가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exploding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되지 않는다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sz="2800" b="0" i="0" dirty="0">
              <a:solidFill>
                <a:schemeClr val="bg1"/>
              </a:solidFill>
              <a:effectLst/>
              <a:latin typeface="Spoqa Han Sans"/>
            </a:endParaRPr>
          </a:p>
          <a:p>
            <a:pPr algn="l"/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3. Efficient computation :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선형함수이므로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미분 계산이 매우 간단하다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699DEE4-6CAE-4953-A18A-81E8EAF690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1120" y="1188360"/>
              <a:ext cx="9521280" cy="43621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699DEE4-6CAE-4953-A18A-81E8EAF690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760" y="1179000"/>
                <a:ext cx="9540000" cy="438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BBC15E2-253E-46F2-97E8-D4B41B1C0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8663">
        <p14:prism dir="r" isContent="1" isInverted="1"/>
      </p:transition>
    </mc:Choice>
    <mc:Fallback xmlns="">
      <p:transition spd="slow" advTm="28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229164" y="215153"/>
            <a:ext cx="377314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prstClr val="white"/>
                </a:solidFill>
              </a:rPr>
              <a:t>브로드 캐스팅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529481" y="1760909"/>
            <a:ext cx="8421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</a:t>
            </a:r>
            <a:r>
              <a:rPr lang="ko-KR" altLang="en-US" sz="2500" b="1" dirty="0">
                <a:solidFill>
                  <a:schemeClr val="bg1"/>
                </a:solidFill>
              </a:rPr>
              <a:t>큰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b="1" dirty="0">
                <a:solidFill>
                  <a:schemeClr val="bg1"/>
                </a:solidFill>
              </a:rPr>
              <a:t> 차원에 맞도록 작은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텐서에</a:t>
            </a:r>
            <a:r>
              <a:rPr lang="ko-KR" altLang="en-US" sz="2500" b="1" dirty="0">
                <a:solidFill>
                  <a:schemeClr val="bg1"/>
                </a:solidFill>
              </a:rPr>
              <a:t> 축이 추가된다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</a:t>
            </a:r>
            <a:r>
              <a:rPr lang="ko-KR" altLang="en-US" sz="2500" b="1" dirty="0">
                <a:solidFill>
                  <a:schemeClr val="bg1"/>
                </a:solidFill>
              </a:rPr>
              <a:t>작은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텐서가</a:t>
            </a:r>
            <a:r>
              <a:rPr lang="ko-KR" altLang="en-US" sz="2500" b="1" dirty="0">
                <a:solidFill>
                  <a:schemeClr val="bg1"/>
                </a:solidFill>
              </a:rPr>
              <a:t> 새 축을 따라서 큰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b="1" dirty="0">
                <a:solidFill>
                  <a:schemeClr val="bg1"/>
                </a:solidFill>
              </a:rPr>
              <a:t> 크기에 맞도록 반복된다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0928B4A-23F9-4E1E-9C72-3AFADEFF96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2680" y="1315800"/>
              <a:ext cx="8301240" cy="22971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0928B4A-23F9-4E1E-9C72-3AFADEFF96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320" y="1306440"/>
                <a:ext cx="8319960" cy="231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A92382B-3902-49FA-99E4-3A3B32C6B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8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9514">
        <p14:prism dir="r" isContent="1" isInverted="1"/>
      </p:transition>
    </mc:Choice>
    <mc:Fallback xmlns="">
      <p:transition spd="slow" advTm="19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229164" y="215153"/>
            <a:ext cx="377314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</a:t>
            </a:r>
            <a:r>
              <a:rPr lang="ko-KR" altLang="en-US" sz="4400" b="1" dirty="0" err="1">
                <a:solidFill>
                  <a:prstClr val="white"/>
                </a:solidFill>
              </a:rPr>
              <a:t>점곱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529481" y="1760909"/>
            <a:ext cx="8421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500" b="1" dirty="0">
                <a:solidFill>
                  <a:schemeClr val="bg1"/>
                </a:solidFill>
              </a:rPr>
              <a:t> 곱셈이라고도 부른다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dirty="0" err="1">
                <a:solidFill>
                  <a:schemeClr val="bg1"/>
                </a:solidFill>
              </a:rPr>
              <a:t>원소별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곱셉과는</a:t>
            </a:r>
            <a:r>
              <a:rPr lang="ko-KR" altLang="en-US" sz="2500" b="1" dirty="0">
                <a:solidFill>
                  <a:schemeClr val="bg1"/>
                </a:solidFill>
              </a:rPr>
              <a:t> 다르다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원소별</a:t>
            </a:r>
            <a:r>
              <a:rPr lang="ko-KR" altLang="en-US" sz="2500" b="1" dirty="0">
                <a:solidFill>
                  <a:schemeClr val="bg1"/>
                </a:solidFill>
              </a:rPr>
              <a:t> 곱셈에서는 </a:t>
            </a:r>
            <a:r>
              <a:rPr lang="en-US" altLang="ko-KR" sz="2500" b="1" dirty="0">
                <a:solidFill>
                  <a:schemeClr val="bg1"/>
                </a:solidFill>
              </a:rPr>
              <a:t>*</a:t>
            </a:r>
            <a:r>
              <a:rPr lang="ko-KR" altLang="en-US" sz="2500" b="1" dirty="0">
                <a:solidFill>
                  <a:schemeClr val="bg1"/>
                </a:solidFill>
              </a:rPr>
              <a:t>을 사용하지만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500" b="1" dirty="0">
                <a:solidFill>
                  <a:schemeClr val="bg1"/>
                </a:solidFill>
              </a:rPr>
              <a:t> 곱셈에서는 </a:t>
            </a:r>
            <a:r>
              <a:rPr lang="en-US" altLang="ko-KR" sz="2500" b="1" dirty="0">
                <a:solidFill>
                  <a:schemeClr val="bg1"/>
                </a:solidFill>
              </a:rPr>
              <a:t>DOT</a:t>
            </a:r>
            <a:r>
              <a:rPr lang="ko-KR" altLang="en-US" sz="2500" b="1" dirty="0">
                <a:solidFill>
                  <a:schemeClr val="bg1"/>
                </a:solidFill>
              </a:rPr>
              <a:t>연산자를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CF12FD0-FE9C-4FCE-B610-39A4411DD1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2040" y="271080"/>
              <a:ext cx="8986680" cy="3261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CF12FD0-FE9C-4FCE-B610-39A4411DD1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680" y="261720"/>
                <a:ext cx="9005400" cy="3280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49D9120-2F83-43F9-B786-B0968CBA4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2239">
        <p14:prism dir="r" isContent="1" isInverted="1"/>
      </p:transition>
    </mc:Choice>
    <mc:Fallback xmlns="">
      <p:transition spd="slow" advTm="32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229164" y="215153"/>
            <a:ext cx="377314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</a:t>
            </a:r>
            <a:r>
              <a:rPr lang="ko-KR" altLang="en-US" sz="4400" b="1" dirty="0" err="1">
                <a:solidFill>
                  <a:prstClr val="white"/>
                </a:solidFill>
              </a:rPr>
              <a:t>점곱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FA9F3-B072-46E7-ACBE-0587E3C4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24" y="1496090"/>
            <a:ext cx="6129609" cy="40294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A402F29-C7EA-451D-8EE2-BB9ACB9525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9000" y="1275840"/>
              <a:ext cx="7854480" cy="46098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A402F29-C7EA-451D-8EE2-BB9ACB9525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9640" y="1266480"/>
                <a:ext cx="7873200" cy="4628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1B4DB35-BF3D-4D38-A62B-F1C0F27F7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3106">
        <p14:prism dir="r" isContent="1" isInverted="1"/>
      </p:transition>
    </mc:Choice>
    <mc:Fallback xmlns="">
      <p:transition spd="slow" advTm="131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898834" y="162902"/>
            <a:ext cx="399597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크기 변환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DD6DC7-2C4E-449A-99ED-5675A5808DF3}"/>
              </a:ext>
            </a:extLst>
          </p:cNvPr>
          <p:cNvSpPr/>
          <p:nvPr/>
        </p:nvSpPr>
        <p:spPr>
          <a:xfrm>
            <a:off x="1529481" y="1760909"/>
            <a:ext cx="8421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b="1" dirty="0">
                <a:solidFill>
                  <a:schemeClr val="bg1"/>
                </a:solidFill>
              </a:rPr>
              <a:t> 크기를 변환한다는 것은 특정 크기에 맞게 열과 행을 재배열 한다는 뜻이다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변환된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텐서는</a:t>
            </a:r>
            <a:r>
              <a:rPr lang="ko-KR" altLang="en-US" sz="2500" b="1" dirty="0">
                <a:solidFill>
                  <a:schemeClr val="bg1"/>
                </a:solidFill>
              </a:rPr>
              <a:t> 원래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텐서와</a:t>
            </a:r>
            <a:r>
              <a:rPr lang="ko-KR" altLang="en-US" sz="2500" b="1" dirty="0">
                <a:solidFill>
                  <a:schemeClr val="bg1"/>
                </a:solidFill>
              </a:rPr>
              <a:t> 원소 개수는 동일하다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908F41-6242-441C-940D-B6ADE4376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049" y="4547931"/>
            <a:ext cx="8279287" cy="703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9329F57-1997-4D6B-A329-5CEADDD8F3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160" y="32040"/>
              <a:ext cx="9680760" cy="52794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9329F57-1997-4D6B-A329-5CEADDD8F3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00" y="22680"/>
                <a:ext cx="9699480" cy="529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8B59686-A1F8-4087-A257-39E8AC829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9925">
        <p14:prism dir="r" isContent="1" isInverted="1"/>
      </p:transition>
    </mc:Choice>
    <mc:Fallback xmlns="">
      <p:transition spd="slow" advTm="699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003337" y="160181"/>
            <a:ext cx="39082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4400" b="1" i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텐서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연산의 기하학적 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35E0F-706A-42AA-92E2-266532FA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77" y="1965513"/>
            <a:ext cx="8216537" cy="35600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6694D81-CFCA-4FF8-B83E-D6FB0272F8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19600" y="2464200"/>
              <a:ext cx="4218480" cy="28072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6694D81-CFCA-4FF8-B83E-D6FB0272F8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0240" y="2454840"/>
                <a:ext cx="4237200" cy="28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5653ECA-997F-495A-B885-F3223299B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3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977">
        <p14:prism dir="r" isContent="1" isInverted="1"/>
      </p:transition>
    </mc:Choice>
    <mc:Fallback xmlns="">
      <p:transition spd="slow" advTm="209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003337" y="160181"/>
            <a:ext cx="39082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4400" b="1" i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텐서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연산의 기하학적 해석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B02F20-71D7-48C4-A319-81BF0028B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503" y="1846293"/>
            <a:ext cx="5876109" cy="38360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16546F8-8931-4E5A-AA80-2F1DFCCE0C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28040" y="1985760"/>
              <a:ext cx="3692160" cy="28630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16546F8-8931-4E5A-AA80-2F1DFCCE0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8680" y="1976400"/>
                <a:ext cx="3710880" cy="2881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D33634C-6274-479D-B0EC-70026B26D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6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459">
        <p14:prism dir="r" isContent="1" isInverted="1"/>
      </p:transition>
    </mc:Choice>
    <mc:Fallback xmlns="">
      <p:transition spd="slow" advTm="254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233590" y="199369"/>
            <a:ext cx="49784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4400" b="1" i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딥러닝의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기하학적 </a:t>
            </a:r>
            <a:r>
              <a:rPr lang="en-US" altLang="ko-KR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51BF8E-AF83-434E-AF4F-AD31EA919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94" y="2613853"/>
            <a:ext cx="9339943" cy="3277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F02D0A3-BA4B-40FB-8F25-1E66B2CA49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53560" y="2512080"/>
              <a:ext cx="3022560" cy="31582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F02D0A3-BA4B-40FB-8F25-1E66B2CA49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200" y="2502720"/>
                <a:ext cx="3041280" cy="3177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541B5C9-0D46-4537-A529-80797F3B5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5385">
        <p14:prism dir="r" isContent="1" isInverted="1"/>
      </p:transition>
    </mc:Choice>
    <mc:Fallback xmlns="">
      <p:transition spd="slow" advTm="453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68033" y="295940"/>
            <a:ext cx="47570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i="1" dirty="0">
                <a:solidFill>
                  <a:prstClr val="white"/>
                </a:solidFill>
              </a:rPr>
              <a:t>신경망의 엔진</a:t>
            </a:r>
            <a:r>
              <a:rPr lang="en-US" altLang="ko-KR" sz="3200" i="1" dirty="0">
                <a:solidFill>
                  <a:prstClr val="white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3200" i="1" dirty="0" err="1">
                <a:solidFill>
                  <a:prstClr val="white"/>
                </a:solidFill>
              </a:rPr>
              <a:t>그래디언트</a:t>
            </a:r>
            <a:r>
              <a:rPr lang="ko-KR" altLang="en-US" sz="3200" i="1" dirty="0">
                <a:solidFill>
                  <a:prstClr val="white"/>
                </a:solidFill>
              </a:rPr>
              <a:t> 기반 최적화</a:t>
            </a:r>
            <a:endParaRPr lang="en-US" altLang="ko-KR" sz="3200" i="1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8806" y="3341077"/>
            <a:ext cx="1008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 샘플 </a:t>
            </a:r>
            <a:r>
              <a:rPr lang="en-US" altLang="ko-KR" sz="2000" dirty="0">
                <a:solidFill>
                  <a:schemeClr val="bg1"/>
                </a:solidFill>
              </a:rPr>
              <a:t>x</a:t>
            </a:r>
            <a:r>
              <a:rPr lang="ko-KR" altLang="en-US" sz="2000" dirty="0">
                <a:solidFill>
                  <a:schemeClr val="bg1"/>
                </a:solidFill>
              </a:rPr>
              <a:t>와 이에 상응하는 타깃  </a:t>
            </a:r>
            <a:r>
              <a:rPr lang="en-US" altLang="ko-KR" sz="2000" dirty="0">
                <a:solidFill>
                  <a:schemeClr val="bg1"/>
                </a:solidFill>
              </a:rPr>
              <a:t>y</a:t>
            </a:r>
            <a:r>
              <a:rPr lang="ko-KR" altLang="en-US" sz="2000" dirty="0">
                <a:solidFill>
                  <a:schemeClr val="bg1"/>
                </a:solidFill>
              </a:rPr>
              <a:t>의 배치를 추출함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x</a:t>
            </a:r>
            <a:r>
              <a:rPr lang="ko-KR" altLang="en-US" sz="2000" dirty="0">
                <a:solidFill>
                  <a:schemeClr val="bg1"/>
                </a:solidFill>
              </a:rPr>
              <a:t>를 사용하여 네트워크를 실행하고 예측 </a:t>
            </a:r>
            <a:r>
              <a:rPr lang="en-US" altLang="ko-KR" sz="2000" dirty="0" err="1">
                <a:solidFill>
                  <a:schemeClr val="bg1"/>
                </a:solidFill>
              </a:rPr>
              <a:t>y_pred</a:t>
            </a:r>
            <a:r>
              <a:rPr lang="ko-KR" altLang="en-US" sz="2000" dirty="0">
                <a:solidFill>
                  <a:schemeClr val="bg1"/>
                </a:solidFill>
              </a:rPr>
              <a:t>를 구함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y_pred</a:t>
            </a:r>
            <a:r>
              <a:rPr lang="ko-KR" altLang="en-US" sz="2000" dirty="0">
                <a:solidFill>
                  <a:schemeClr val="bg1"/>
                </a:solidFill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</a:rPr>
              <a:t>y</a:t>
            </a:r>
            <a:r>
              <a:rPr lang="ko-KR" altLang="en-US" sz="2000" dirty="0">
                <a:solidFill>
                  <a:schemeClr val="bg1"/>
                </a:solidFill>
              </a:rPr>
              <a:t>의 차이를 측정하여 이 배치에 대한 네트워크의 손실을 계산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배치에 대한 손실이 조금 감소되도록 네트워크의 모든 가중치를 업데이트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9385" y="2426675"/>
            <a:ext cx="532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훈련 반복 루프</a:t>
            </a:r>
          </a:p>
        </p:txBody>
      </p:sp>
    </p:spTree>
    <p:extLst>
      <p:ext uri="{BB962C8B-B14F-4D97-AF65-F5344CB8AC3E}">
        <p14:creationId xmlns:p14="http://schemas.microsoft.com/office/powerpoint/2010/main" val="27828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1.1.3 </a:t>
            </a:r>
            <a:r>
              <a:rPr lang="ko-KR" altLang="en-US" sz="2000" b="1" i="1" dirty="0">
                <a:solidFill>
                  <a:prstClr val="white"/>
                </a:solidFill>
              </a:rPr>
              <a:t>데이터에서 표현을 학습하기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5738" y="1648521"/>
            <a:ext cx="101006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입력 데이터 포인트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사람의 대화가 녹음된 사운드 파일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기대 출력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사람이 사운드 파일을 듣고 옮긴 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알고리즘의 성능을 측정하는 방법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알고리즘의 현재 출력과 기대 출력 간의 차이를 결정하기 위해 필요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측정값은 알고리즘의 작동 방식을 교정하기 위한 신호로 다시 피드백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학습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ED8ECC-4C76-4D25-95A3-76326DD0E065}"/>
              </a:ext>
            </a:extLst>
          </p:cNvPr>
          <p:cNvSpPr txBox="1"/>
          <p:nvPr/>
        </p:nvSpPr>
        <p:spPr>
          <a:xfrm>
            <a:off x="964734" y="1145312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머신 러닝을 하기 위해 필요한 세 가지 요소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8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342832"/>
            <a:ext cx="38455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변화율이란</a:t>
            </a:r>
            <a:r>
              <a:rPr lang="en-US" altLang="ko-KR" sz="4000" i="1" dirty="0">
                <a:solidFill>
                  <a:prstClr val="white"/>
                </a:solidFill>
              </a:rPr>
              <a:t>?</a:t>
            </a:r>
            <a:endParaRPr lang="en-US" altLang="ko-KR" sz="4000" b="1" i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8806" y="3094894"/>
            <a:ext cx="1008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f’(p) = </a:t>
            </a:r>
            <a:r>
              <a:rPr lang="ko-KR" altLang="en-US" sz="2000" dirty="0">
                <a:solidFill>
                  <a:schemeClr val="bg1"/>
                </a:solidFill>
              </a:rPr>
              <a:t>특정 포인트 </a:t>
            </a:r>
            <a:r>
              <a:rPr lang="en-US" altLang="ko-KR" sz="2000" dirty="0">
                <a:solidFill>
                  <a:schemeClr val="bg1"/>
                </a:solidFill>
              </a:rPr>
              <a:t>p</a:t>
            </a:r>
            <a:r>
              <a:rPr lang="ko-KR" altLang="en-US" sz="2000" dirty="0">
                <a:solidFill>
                  <a:schemeClr val="bg1"/>
                </a:solidFill>
              </a:rPr>
              <a:t>에서의 변화율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기울기가 양수면 ▲증가 함수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기울기가 음수면 ▼감소 함수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기울기의 절대값은 증감의 정도를 알려줌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11" y="2899044"/>
            <a:ext cx="3458637" cy="30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0094" y="319386"/>
            <a:ext cx="4473599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 err="1">
                <a:solidFill>
                  <a:prstClr val="white"/>
                </a:solidFill>
              </a:rPr>
              <a:t>텐서</a:t>
            </a:r>
            <a:r>
              <a:rPr lang="ko-KR" altLang="en-US" sz="3600" i="1" dirty="0">
                <a:solidFill>
                  <a:prstClr val="white"/>
                </a:solidFill>
              </a:rPr>
              <a:t> 연산의 변화율 </a:t>
            </a:r>
            <a:r>
              <a:rPr lang="en-US" altLang="ko-KR" sz="3600" i="1" dirty="0">
                <a:solidFill>
                  <a:prstClr val="white"/>
                </a:solidFill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3600" i="1" dirty="0" err="1">
                <a:solidFill>
                  <a:prstClr val="white"/>
                </a:solidFill>
              </a:rPr>
              <a:t>그래디언트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8806" y="3094894"/>
            <a:ext cx="10086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그래디언트</a:t>
            </a:r>
            <a:r>
              <a:rPr lang="ko-KR" altLang="en-US" sz="2000" dirty="0">
                <a:solidFill>
                  <a:schemeClr val="bg1"/>
                </a:solidFill>
              </a:rPr>
              <a:t> ▶ </a:t>
            </a:r>
            <a:r>
              <a:rPr lang="ko-KR" altLang="en-US" sz="2000" dirty="0" err="1">
                <a:solidFill>
                  <a:schemeClr val="bg1"/>
                </a:solidFill>
              </a:rPr>
              <a:t>텐서의</a:t>
            </a:r>
            <a:r>
              <a:rPr lang="ko-KR" altLang="en-US" sz="2000" dirty="0">
                <a:solidFill>
                  <a:schemeClr val="bg1"/>
                </a:solidFill>
              </a:rPr>
              <a:t> 변화율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x, y</a:t>
            </a:r>
            <a:r>
              <a:rPr lang="ko-KR" altLang="en-US" sz="2000" dirty="0">
                <a:solidFill>
                  <a:schemeClr val="bg1"/>
                </a:solidFill>
              </a:rPr>
              <a:t>가 고정되어있다면 함수 </a:t>
            </a:r>
            <a:r>
              <a:rPr lang="en-US" altLang="ko-KR" sz="2000" dirty="0">
                <a:solidFill>
                  <a:schemeClr val="bg1"/>
                </a:solidFill>
              </a:rPr>
              <a:t>f(x)</a:t>
            </a:r>
            <a:r>
              <a:rPr lang="ko-KR" altLang="en-US" sz="2000" dirty="0">
                <a:solidFill>
                  <a:schemeClr val="bg1"/>
                </a:solidFill>
              </a:rPr>
              <a:t>는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   w</a:t>
            </a:r>
            <a:r>
              <a:rPr lang="ko-KR" altLang="en-US" sz="2000" dirty="0">
                <a:solidFill>
                  <a:schemeClr val="bg1"/>
                </a:solidFill>
              </a:rPr>
              <a:t>를 손실 값에 </a:t>
            </a:r>
            <a:r>
              <a:rPr lang="ko-KR" altLang="en-US" sz="2000" dirty="0" err="1">
                <a:solidFill>
                  <a:schemeClr val="bg1"/>
                </a:solidFill>
              </a:rPr>
              <a:t>매핑하는</a:t>
            </a:r>
            <a:r>
              <a:rPr lang="ko-KR" altLang="en-US" sz="2000" dirty="0">
                <a:solidFill>
                  <a:schemeClr val="bg1"/>
                </a:solidFill>
              </a:rPr>
              <a:t> 함수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57" y="2645228"/>
            <a:ext cx="5936206" cy="13645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45" y="4693109"/>
            <a:ext cx="4311429" cy="10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471785"/>
            <a:ext cx="4250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확률적 경사 </a:t>
            </a:r>
            <a:r>
              <a:rPr lang="ko-KR" altLang="en-US" sz="3600" i="1" dirty="0" err="1">
                <a:solidFill>
                  <a:prstClr val="white"/>
                </a:solidFill>
              </a:rPr>
              <a:t>하강법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806" y="3094894"/>
            <a:ext cx="10086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신경망에 적용 ▶ 가장 작은 손실함수의 값을 만드는 가중치의 조합을 찾음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그래디언트의</a:t>
            </a:r>
            <a:r>
              <a:rPr lang="ko-KR" altLang="en-US" sz="2000" dirty="0">
                <a:solidFill>
                  <a:schemeClr val="bg1"/>
                </a:solidFill>
              </a:rPr>
              <a:t> 반대 방향으로 가중치를 업데이트 ▶ 손실 감소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471785"/>
            <a:ext cx="4250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확률적 경사 </a:t>
            </a:r>
            <a:r>
              <a:rPr lang="ko-KR" altLang="en-US" sz="3600" i="1" dirty="0" err="1">
                <a:solidFill>
                  <a:prstClr val="white"/>
                </a:solidFill>
              </a:rPr>
              <a:t>하강법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806" y="3094894"/>
            <a:ext cx="1008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SGD</a:t>
            </a:r>
            <a:r>
              <a:rPr lang="ko-KR" altLang="en-US" sz="2000" dirty="0">
                <a:solidFill>
                  <a:schemeClr val="bg1"/>
                </a:solidFill>
              </a:rPr>
              <a:t>에 있는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ko-KR" altLang="en-US" sz="2000" dirty="0">
                <a:solidFill>
                  <a:schemeClr val="bg1"/>
                </a:solidFill>
              </a:rPr>
              <a:t>개의 문제점인 수렴 속도와 지역 최솟값을 해결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9024" y="1952617"/>
            <a:ext cx="30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모멘텀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97" y="3672151"/>
            <a:ext cx="3923154" cy="25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8709" y="471785"/>
            <a:ext cx="4250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확률적 경사 </a:t>
            </a:r>
            <a:r>
              <a:rPr lang="ko-KR" altLang="en-US" sz="3600" i="1" dirty="0" err="1">
                <a:solidFill>
                  <a:prstClr val="white"/>
                </a:solidFill>
              </a:rPr>
              <a:t>하강법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9024" y="1511744"/>
            <a:ext cx="308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모멘텀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8806" y="5152296"/>
            <a:ext cx="10086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현재 기울기 값 뿐만 아니라 현재 속도 또한 고려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▶ 이전에 업데이트한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파라미터에</a:t>
            </a:r>
            <a:r>
              <a:rPr lang="ko-KR" altLang="en-US" sz="2000" dirty="0">
                <a:solidFill>
                  <a:schemeClr val="bg1"/>
                </a:solidFill>
              </a:rPr>
              <a:t> 기초하여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w</a:t>
            </a:r>
            <a:r>
              <a:rPr lang="ko-KR" altLang="en-US" sz="2000" dirty="0">
                <a:solidFill>
                  <a:schemeClr val="bg1"/>
                </a:solidFill>
              </a:rPr>
              <a:t>를 업데이트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6" y="2271356"/>
            <a:ext cx="6957956" cy="26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2155" y="319386"/>
            <a:ext cx="3845573" cy="164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i="1" dirty="0">
                <a:solidFill>
                  <a:prstClr val="white"/>
                </a:solidFill>
              </a:rPr>
              <a:t>변화율 연결 </a:t>
            </a:r>
            <a:r>
              <a:rPr lang="en-US" altLang="ko-KR" sz="3600" i="1" dirty="0">
                <a:solidFill>
                  <a:prstClr val="white"/>
                </a:solidFill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ko-KR" altLang="en-US" sz="3600" i="1" dirty="0" err="1">
                <a:solidFill>
                  <a:prstClr val="white"/>
                </a:solidFill>
              </a:rPr>
              <a:t>역전파</a:t>
            </a:r>
            <a:r>
              <a:rPr lang="ko-KR" altLang="en-US" sz="3600" i="1" dirty="0">
                <a:solidFill>
                  <a:prstClr val="white"/>
                </a:solidFill>
              </a:rPr>
              <a:t> 알고리즘</a:t>
            </a:r>
            <a:endParaRPr lang="en-US" altLang="ko-KR" sz="3600" i="1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806" y="3094894"/>
            <a:ext cx="1008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f(W1, W2, W3) = a(W1, b(W2, C(W3)))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f(g(x))’ = f’(g(x)) * g’(x)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6648" y="307663"/>
            <a:ext cx="4260239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첫 번째 예제</a:t>
            </a:r>
            <a:endParaRPr lang="en-US" altLang="ko-KR" sz="40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다시 살펴보기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3094894"/>
            <a:ext cx="1008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입력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데이터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220" y="3884087"/>
            <a:ext cx="6805889" cy="1639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36" y="3094894"/>
            <a:ext cx="6973273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6648" y="307663"/>
            <a:ext cx="4260239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첫 번째 예제</a:t>
            </a:r>
            <a:endParaRPr lang="en-US" altLang="ko-KR" sz="40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다시 살펴보기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3094894"/>
            <a:ext cx="10086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신경망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731" y="2847915"/>
            <a:ext cx="7804378" cy="1201844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8507186" y="4049759"/>
            <a:ext cx="293914" cy="554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8507186" y="4735286"/>
            <a:ext cx="1273628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활성 함수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541186" y="4049759"/>
            <a:ext cx="0" cy="554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5920215" y="4604656"/>
            <a:ext cx="1411309" cy="6531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입력되는 뉴런의 수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736629" y="3412671"/>
            <a:ext cx="700102" cy="1191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025422" y="4669971"/>
            <a:ext cx="1411309" cy="6531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Dense </a:t>
            </a:r>
            <a:r>
              <a:rPr lang="ko-KR" altLang="en-US" b="1" dirty="0"/>
              <a:t>층 추가</a:t>
            </a:r>
            <a:endParaRPr lang="en-US" altLang="ko-KR" b="1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0335986" y="2464816"/>
            <a:ext cx="0" cy="75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9584868" y="1931739"/>
            <a:ext cx="1541938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뉴런의 형태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542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5151920" y="5830620"/>
            <a:ext cx="1534885" cy="49229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입력 데이터</a:t>
            </a:r>
          </a:p>
        </p:txBody>
      </p:sp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6648" y="307663"/>
            <a:ext cx="4260239" cy="182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첫 번째 예제</a:t>
            </a:r>
            <a:endParaRPr lang="en-US" altLang="ko-KR" sz="4000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i="1" dirty="0">
                <a:solidFill>
                  <a:prstClr val="white"/>
                </a:solidFill>
              </a:rPr>
              <a:t>다시 살펴보기</a:t>
            </a:r>
            <a:endParaRPr lang="en-US" altLang="ko-KR" sz="4000" i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806" y="3094894"/>
            <a:ext cx="10086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네트워크를 컴파일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 반복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010" y="2792157"/>
            <a:ext cx="6317332" cy="131335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10205357" y="2489421"/>
            <a:ext cx="16329" cy="75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9503229" y="1828802"/>
            <a:ext cx="1453242" cy="5388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손실 함수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727371" y="4595415"/>
            <a:ext cx="1534885" cy="5388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배열의 형태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539843" y="4595415"/>
            <a:ext cx="1453242" cy="5388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정확도</a:t>
            </a:r>
          </a:p>
        </p:txBody>
      </p:sp>
      <p:cxnSp>
        <p:nvCxnSpPr>
          <p:cNvPr id="12" name="직선 화살표 연결선 11"/>
          <p:cNvCxnSpPr>
            <a:endCxn id="11" idx="0"/>
          </p:cNvCxnSpPr>
          <p:nvPr/>
        </p:nvCxnSpPr>
        <p:spPr>
          <a:xfrm>
            <a:off x="9095015" y="4089290"/>
            <a:ext cx="171449" cy="50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7531552" y="4003822"/>
            <a:ext cx="155767" cy="56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789" y="5241162"/>
            <a:ext cx="8513622" cy="462862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5140063" y="5685728"/>
            <a:ext cx="416390" cy="12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6287406" y="5705420"/>
            <a:ext cx="602999" cy="12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0119632" y="5685728"/>
            <a:ext cx="171449" cy="12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9592830" y="5848013"/>
            <a:ext cx="1534885" cy="4037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샘플 개수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560130" y="5860561"/>
            <a:ext cx="1534885" cy="4037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반복 횟수</a:t>
            </a:r>
          </a:p>
        </p:txBody>
      </p:sp>
      <p:cxnSp>
        <p:nvCxnSpPr>
          <p:cNvPr id="30" name="직선 화살표 연결선 29"/>
          <p:cNvCxnSpPr>
            <a:endCxn id="29" idx="0"/>
          </p:cNvCxnSpPr>
          <p:nvPr/>
        </p:nvCxnSpPr>
        <p:spPr>
          <a:xfrm flipH="1">
            <a:off x="8327573" y="5716303"/>
            <a:ext cx="40821" cy="144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8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99406" y="431936"/>
            <a:ext cx="34161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i="1" dirty="0">
                <a:solidFill>
                  <a:prstClr val="white"/>
                </a:solidFill>
              </a:rPr>
              <a:t>요약</a:t>
            </a:r>
            <a:endParaRPr lang="en-US" altLang="ko-KR" sz="4400" i="1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8806" y="1527347"/>
            <a:ext cx="100865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학습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훈련 데이터 샘플과 그에 상응하는 타깃이 주어졌을 때 손실 함수를 최소화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하는 모델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파라미터의</a:t>
            </a:r>
            <a:r>
              <a:rPr lang="ko-KR" altLang="en-US" sz="2000" dirty="0">
                <a:solidFill>
                  <a:schemeClr val="bg1"/>
                </a:solidFill>
              </a:rPr>
              <a:t> 조합을 찾는 것을 의미함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데이터 샘플과 타깃의 배치를 </a:t>
            </a:r>
            <a:r>
              <a:rPr lang="ko-KR" altLang="en-US" sz="2000" dirty="0" err="1">
                <a:solidFill>
                  <a:schemeClr val="bg1"/>
                </a:solidFill>
              </a:rPr>
              <a:t>랜덤하게</a:t>
            </a:r>
            <a:r>
              <a:rPr lang="ko-KR" altLang="en-US" sz="2000" dirty="0">
                <a:solidFill>
                  <a:schemeClr val="bg1"/>
                </a:solidFill>
              </a:rPr>
              <a:t> 뽑고 이 배치에서 손실에 대한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파라미터의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그래디언트를</a:t>
            </a:r>
            <a:r>
              <a:rPr lang="ko-KR" altLang="en-US" sz="2000" dirty="0">
                <a:solidFill>
                  <a:schemeClr val="bg1"/>
                </a:solidFill>
              </a:rPr>
              <a:t> 계산함으로써 학습이 진행됨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파라미터는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그래디언트의</a:t>
            </a:r>
            <a:r>
              <a:rPr lang="ko-KR" altLang="en-US" sz="2000" dirty="0">
                <a:solidFill>
                  <a:schemeClr val="bg1"/>
                </a:solidFill>
              </a:rPr>
              <a:t> 반대 방향으로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전체 학습 과정은 신경망이 미분 가능한 </a:t>
            </a:r>
            <a:r>
              <a:rPr lang="ko-KR" altLang="en-US" sz="2000" dirty="0" err="1">
                <a:solidFill>
                  <a:schemeClr val="bg1"/>
                </a:solidFill>
              </a:rPr>
              <a:t>텐서</a:t>
            </a:r>
            <a:r>
              <a:rPr lang="ko-KR" altLang="en-US" sz="2000" dirty="0">
                <a:solidFill>
                  <a:schemeClr val="bg1"/>
                </a:solidFill>
              </a:rPr>
              <a:t> 연산으로 연결되어 있기에 가능함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손실과 </a:t>
            </a:r>
            <a:r>
              <a:rPr lang="ko-KR" altLang="en-US" sz="2000" dirty="0" err="1">
                <a:solidFill>
                  <a:schemeClr val="bg1"/>
                </a:solidFill>
              </a:rPr>
              <a:t>옵티마이저는</a:t>
            </a:r>
            <a:r>
              <a:rPr lang="ko-KR" altLang="en-US" sz="2000" dirty="0">
                <a:solidFill>
                  <a:schemeClr val="bg1"/>
                </a:solidFill>
              </a:rPr>
              <a:t> 데이터를 </a:t>
            </a:r>
            <a:r>
              <a:rPr lang="ko-KR" altLang="en-US" sz="2000" dirty="0" err="1">
                <a:solidFill>
                  <a:schemeClr val="bg1"/>
                </a:solidFill>
              </a:rPr>
              <a:t>주입하기전에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정의되어야함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손실은 훈련하는 동안 최소화해야 할 양이므로 해결하려는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문제의 성공을 측정하는데 사용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옵티마이저는</a:t>
            </a:r>
            <a:r>
              <a:rPr lang="ko-KR" altLang="en-US" sz="2000" dirty="0">
                <a:solidFill>
                  <a:schemeClr val="bg1"/>
                </a:solidFill>
              </a:rPr>
              <a:t> 손실에 대한 </a:t>
            </a:r>
            <a:r>
              <a:rPr lang="ko-KR" altLang="en-US" sz="2000" dirty="0" err="1">
                <a:solidFill>
                  <a:schemeClr val="bg1"/>
                </a:solidFill>
              </a:rPr>
              <a:t>그래디언트가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파라미터를</a:t>
            </a:r>
            <a:r>
              <a:rPr lang="ko-KR" altLang="en-US" sz="2000" dirty="0">
                <a:solidFill>
                  <a:schemeClr val="bg1"/>
                </a:solidFill>
              </a:rPr>
              <a:t> 업데이트하는 정확한 방식을 정의함</a:t>
            </a:r>
          </a:p>
        </p:txBody>
      </p:sp>
    </p:spTree>
    <p:extLst>
      <p:ext uri="{BB962C8B-B14F-4D97-AF65-F5344CB8AC3E}">
        <p14:creationId xmlns:p14="http://schemas.microsoft.com/office/powerpoint/2010/main" val="341533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1.1.3 </a:t>
            </a:r>
            <a:r>
              <a:rPr lang="ko-KR" altLang="en-US" sz="2000" b="1" i="1" dirty="0">
                <a:solidFill>
                  <a:prstClr val="white"/>
                </a:solidFill>
              </a:rPr>
              <a:t>데이터에서 표현을 학습하기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294" y="1136793"/>
            <a:ext cx="101006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머신 러닝과 </a:t>
            </a:r>
            <a:r>
              <a:rPr lang="ko-KR" altLang="en-US" sz="2000" dirty="0" err="1">
                <a:solidFill>
                  <a:schemeClr val="bg1"/>
                </a:solidFill>
              </a:rPr>
              <a:t>딥러닝의</a:t>
            </a:r>
            <a:r>
              <a:rPr lang="ko-KR" altLang="en-US" sz="2000" dirty="0">
                <a:solidFill>
                  <a:schemeClr val="bg1"/>
                </a:solidFill>
              </a:rPr>
              <a:t> 핵심 문제는 의미 있는 데이터로의 변환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입력 데이터를 기반으로 기대 출력에 가깝게 만드는 유용한 표현을 학습하는 것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표현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데이터를 인코딩하거나 묘사하기 위해 데이터를 바라보는 다른 방법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EX) </a:t>
            </a:r>
            <a:r>
              <a:rPr lang="ko-KR" altLang="en-US" sz="2000" dirty="0">
                <a:solidFill>
                  <a:schemeClr val="bg1"/>
                </a:solidFill>
              </a:rPr>
              <a:t>컬러 이미지는 </a:t>
            </a:r>
            <a:r>
              <a:rPr lang="en-US" altLang="ko-KR" sz="2000" dirty="0">
                <a:solidFill>
                  <a:schemeClr val="bg1"/>
                </a:solidFill>
              </a:rPr>
              <a:t>RGB</a:t>
            </a:r>
            <a:r>
              <a:rPr lang="ko-KR" altLang="en-US" sz="2000" dirty="0">
                <a:solidFill>
                  <a:schemeClr val="bg1"/>
                </a:solidFill>
              </a:rPr>
              <a:t>포맷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빨간색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녹색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파란색</a:t>
            </a:r>
            <a:r>
              <a:rPr lang="en-US" altLang="ko-KR" sz="2000" dirty="0">
                <a:solidFill>
                  <a:schemeClr val="bg1"/>
                </a:solidFill>
              </a:rPr>
              <a:t>), HSV</a:t>
            </a:r>
            <a:r>
              <a:rPr lang="ko-KR" altLang="en-US" sz="2000" dirty="0">
                <a:solidFill>
                  <a:schemeClr val="bg1"/>
                </a:solidFill>
              </a:rPr>
              <a:t>포맷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색상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채도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명도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으로 인코딩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3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6371" y="271716"/>
            <a:ext cx="568236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1.1.3 </a:t>
            </a:r>
            <a:r>
              <a:rPr lang="ko-KR" altLang="en-US" sz="2000" b="1" i="1" dirty="0">
                <a:solidFill>
                  <a:prstClr val="white"/>
                </a:solidFill>
              </a:rPr>
              <a:t>데이터에서 표현을 학습하기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2516" y="3861798"/>
            <a:ext cx="101006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입력은 포인트의 좌표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기대 출력은 포인트의 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알고리즘의 성능은 정확히 분류한 포인트의 비율을 사용하여 측정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924EF-F6DE-4052-9B4D-54D5E878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20" y="1882578"/>
            <a:ext cx="1700844" cy="1733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77BC5-90DF-4962-B082-C7E470878343}"/>
              </a:ext>
            </a:extLst>
          </p:cNvPr>
          <p:cNvSpPr txBox="1"/>
          <p:nvPr/>
        </p:nvSpPr>
        <p:spPr>
          <a:xfrm>
            <a:off x="1124125" y="1267422"/>
            <a:ext cx="917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포인트 좌표</a:t>
            </a:r>
            <a:r>
              <a:rPr lang="en-US" altLang="ko-KR" dirty="0">
                <a:solidFill>
                  <a:schemeClr val="bg1"/>
                </a:solidFill>
              </a:rPr>
              <a:t>(x, y)</a:t>
            </a:r>
            <a:r>
              <a:rPr lang="ko-KR" altLang="en-US" dirty="0">
                <a:solidFill>
                  <a:schemeClr val="bg1"/>
                </a:solidFill>
              </a:rPr>
              <a:t>를 입력 받아 그 포인트가 빨간색인지 흰색인지를 출력하는 알고리즘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35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2843</Words>
  <Application>Microsoft Office PowerPoint</Application>
  <PresentationFormat>와이드스크린</PresentationFormat>
  <Paragraphs>477</Paragraphs>
  <Slides>79</Slides>
  <Notes>11</Notes>
  <HiddenSlides>0</HiddenSlides>
  <MMClips>12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79</vt:i4>
      </vt:variant>
    </vt:vector>
  </HeadingPairs>
  <TitlesOfParts>
    <vt:vector size="87" baseType="lpstr">
      <vt:lpstr>-apple-system</vt:lpstr>
      <vt:lpstr>Spoqa Han Sans</vt:lpstr>
      <vt:lpstr>맑은 고딕</vt:lpstr>
      <vt:lpstr>Arial</vt:lpstr>
      <vt:lpstr>Wingdings</vt:lpstr>
      <vt:lpstr>1_Office 테마</vt:lpstr>
      <vt:lpstr>2_Office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배제현</cp:lastModifiedBy>
  <cp:revision>71</cp:revision>
  <dcterms:created xsi:type="dcterms:W3CDTF">2019-10-10T04:32:21Z</dcterms:created>
  <dcterms:modified xsi:type="dcterms:W3CDTF">2021-01-28T16:21:38Z</dcterms:modified>
</cp:coreProperties>
</file>